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6" d="100"/>
          <a:sy n="66" d="100"/>
        </p:scale>
        <p:origin x="68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smtClean="0"/>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12/29/2023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smtClean="0"/>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smtClean="0"/>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smtClean="0"/>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smtClean="0"/>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smtClean="0"/>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12/29/2023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smtClean="0"/>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smtClean="0"/>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smtClean="0"/>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smtClean="0"/>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12/29/2023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12/29/2023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en-US" sz="6600" b="1" dirty="0">
                <a:effectLst>
                  <a:outerShdw blurRad="38100" dist="38100" dir="2700000" algn="tl">
                    <a:srgbClr val="000000">
                      <a:alpha val="43137"/>
                    </a:srgbClr>
                  </a:outerShdw>
                </a:effectLst>
              </a:rPr>
              <a:t>Final </a:t>
            </a:r>
            <a:r>
              <a:rPr lang="en-US" sz="6600" b="1" dirty="0" smtClean="0">
                <a:effectLst>
                  <a:outerShdw blurRad="38100" dist="38100" dir="2700000" algn="tl">
                    <a:srgbClr val="000000">
                      <a:alpha val="43137"/>
                    </a:srgbClr>
                  </a:outerShdw>
                </a:effectLst>
              </a:rPr>
              <a:t>Project (TIC)</a:t>
            </a:r>
            <a:endParaRPr lang="en-US" sz="6600" dirty="0">
              <a:effectLst>
                <a:outerShdw blurRad="38100" dist="38100" dir="2700000" algn="tl">
                  <a:srgbClr val="000000">
                    <a:alpha val="43137"/>
                  </a:srgbClr>
                </a:outerShdw>
              </a:effectLst>
            </a:endParaRPr>
          </a:p>
        </p:txBody>
      </p:sp>
      <p:sp>
        <p:nvSpPr>
          <p:cNvPr id="3" name="Sous-titre 2"/>
          <p:cNvSpPr>
            <a:spLocks noGrp="1"/>
          </p:cNvSpPr>
          <p:nvPr>
            <p:ph type="subTitle" idx="1"/>
          </p:nvPr>
        </p:nvSpPr>
        <p:spPr>
          <a:xfrm>
            <a:off x="1876424" y="3602037"/>
            <a:ext cx="8965747" cy="2566533"/>
          </a:xfrm>
        </p:spPr>
        <p:txBody>
          <a:bodyPr>
            <a:noAutofit/>
          </a:bodyPr>
          <a:lstStyle/>
          <a:p>
            <a:r>
              <a:rPr lang="fr-FR" sz="2400" dirty="0" smtClean="0">
                <a:effectLst>
                  <a:outerShdw blurRad="38100" dist="38100" dir="2700000" algn="tl">
                    <a:srgbClr val="000000">
                      <a:alpha val="43137"/>
                    </a:srgbClr>
                  </a:outerShdw>
                </a:effectLst>
              </a:rPr>
              <a:t>FULL NAME : RAHMANI AHMED </a:t>
            </a:r>
          </a:p>
          <a:p>
            <a:r>
              <a:rPr lang="fr-FR" sz="2400" dirty="0" smtClean="0">
                <a:effectLst>
                  <a:outerShdw blurRad="38100" dist="38100" dir="2700000" algn="tl">
                    <a:srgbClr val="000000">
                      <a:alpha val="43137"/>
                    </a:srgbClr>
                  </a:outerShdw>
                </a:effectLst>
              </a:rPr>
              <a:t>SECTION : [A] INFO ING                   PROFESSOR : </a:t>
            </a:r>
            <a:r>
              <a:rPr lang="fr-FR" dirty="0"/>
              <a:t>redouane </a:t>
            </a:r>
            <a:r>
              <a:rPr lang="fr-FR" dirty="0" smtClean="0"/>
              <a:t>bouchkir</a:t>
            </a:r>
            <a:endParaRPr lang="fr-FR" sz="2400" dirty="0" smtClean="0">
              <a:effectLst>
                <a:outerShdw blurRad="38100" dist="38100" dir="2700000" algn="tl">
                  <a:srgbClr val="000000">
                    <a:alpha val="43137"/>
                  </a:srgbClr>
                </a:outerShdw>
              </a:effectLst>
            </a:endParaRPr>
          </a:p>
          <a:p>
            <a:r>
              <a:rPr lang="fr-FR" sz="2400" dirty="0" smtClean="0">
                <a:effectLst>
                  <a:outerShdw blurRad="38100" dist="38100" dir="2700000" algn="tl">
                    <a:srgbClr val="000000">
                      <a:alpha val="43137"/>
                    </a:srgbClr>
                  </a:outerShdw>
                </a:effectLst>
              </a:rPr>
              <a:t>GROUPE : 1</a:t>
            </a:r>
            <a:r>
              <a:rPr lang="en-US" sz="2400" dirty="0" smtClean="0">
                <a:effectLst>
                  <a:outerShdw blurRad="38100" dist="38100" dir="2700000" algn="tl">
                    <a:srgbClr val="000000">
                      <a:alpha val="43137"/>
                    </a:srgbClr>
                  </a:outerShdw>
                </a:effectLst>
              </a:rPr>
              <a:t>                   </a:t>
            </a:r>
          </a:p>
          <a:p>
            <a:r>
              <a:rPr lang="en-US" sz="2400" dirty="0">
                <a:effectLst>
                  <a:outerShdw blurRad="38100" dist="38100" dir="2700000" algn="tl">
                    <a:srgbClr val="000000">
                      <a:alpha val="43137"/>
                    </a:srgbClr>
                  </a:outerShdw>
                </a:effectLst>
              </a:rPr>
              <a:t> </a:t>
            </a:r>
            <a:r>
              <a:rPr lang="en-US" sz="2400" dirty="0" smtClean="0">
                <a:effectLst>
                  <a:outerShdw blurRad="38100" dist="38100" dir="2700000" algn="tl">
                    <a:srgbClr val="000000">
                      <a:alpha val="43137"/>
                    </a:srgbClr>
                  </a:outerShdw>
                </a:effectLst>
              </a:rPr>
              <a:t>                                        </a:t>
            </a:r>
            <a:r>
              <a:rPr lang="en-US" sz="2400" dirty="0" smtClean="0">
                <a:solidFill>
                  <a:schemeClr val="tx1">
                    <a:lumMod val="85000"/>
                  </a:schemeClr>
                </a:solidFill>
                <a:effectLst>
                  <a:outerShdw blurRad="38100" dist="38100" dir="2700000" algn="tl">
                    <a:srgbClr val="000000">
                      <a:alpha val="43137"/>
                    </a:srgbClr>
                  </a:outerShdw>
                </a:effectLst>
              </a:rPr>
              <a:t>2023 / 2024</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939" y="182559"/>
            <a:ext cx="2133604" cy="2133604"/>
          </a:xfrm>
          <a:prstGeom prst="rect">
            <a:avLst/>
          </a:prstGeom>
        </p:spPr>
      </p:pic>
    </p:spTree>
    <p:extLst>
      <p:ext uri="{BB962C8B-B14F-4D97-AF65-F5344CB8AC3E}">
        <p14:creationId xmlns:p14="http://schemas.microsoft.com/office/powerpoint/2010/main" val="1669406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1000"/>
                                        <p:tgtEl>
                                          <p:spTgt spid="3">
                                            <p:txEl>
                                              <p:pRg st="0" end="0"/>
                                            </p:txEl>
                                          </p:spTgt>
                                        </p:tgtEl>
                                      </p:cBhvr>
                                    </p:animEffect>
                                    <p:anim calcmode="lin" valueType="num">
                                      <p:cBhvr>
                                        <p:cTn id="3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1000"/>
                                        <p:tgtEl>
                                          <p:spTgt spid="3">
                                            <p:txEl>
                                              <p:pRg st="1" end="1"/>
                                            </p:txEl>
                                          </p:spTgt>
                                        </p:tgtEl>
                                      </p:cBhvr>
                                    </p:animEffect>
                                    <p:anim calcmode="lin" valueType="num">
                                      <p:cBhvr>
                                        <p:cTn id="3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1000"/>
                                        <p:tgtEl>
                                          <p:spTgt spid="3">
                                            <p:txEl>
                                              <p:pRg st="2" end="2"/>
                                            </p:txEl>
                                          </p:spTgt>
                                        </p:tgtEl>
                                      </p:cBhvr>
                                    </p:animEffect>
                                    <p:anim calcmode="lin" valueType="num">
                                      <p:cBhvr>
                                        <p:cTn id="4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Effect transition="in" filter="fade">
                                      <p:cBhvr>
                                        <p:cTn id="51" dur="1000"/>
                                        <p:tgtEl>
                                          <p:spTgt spid="3">
                                            <p:txEl>
                                              <p:pRg st="3" end="3"/>
                                            </p:txEl>
                                          </p:spTgt>
                                        </p:tgtEl>
                                      </p:cBhvr>
                                    </p:animEffect>
                                    <p:anim calcmode="lin" valueType="num">
                                      <p:cBhvr>
                                        <p:cTn id="5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92213" y="262918"/>
            <a:ext cx="9905998" cy="1478570"/>
          </a:xfrm>
        </p:spPr>
        <p:txBody>
          <a:bodyPr>
            <a:normAutofit/>
          </a:bodyPr>
          <a:lstStyle/>
          <a:p>
            <a:r>
              <a:rPr lang="en-US" sz="4800" b="1" dirty="0" smtClean="0">
                <a:solidFill>
                  <a:srgbClr val="002060"/>
                </a:solidFill>
                <a:effectLst>
                  <a:outerShdw blurRad="38100" dist="38100" dir="2700000" algn="tl">
                    <a:srgbClr val="000000">
                      <a:alpha val="43137"/>
                    </a:srgbClr>
                  </a:outerShdw>
                </a:effectLst>
                <a:latin typeface="Castellar" panose="020A0402060406010301" pitchFamily="18" charset="0"/>
              </a:rPr>
              <a:t>plan</a:t>
            </a:r>
            <a:endParaRPr lang="en-US" sz="4800" b="1" dirty="0">
              <a:solidFill>
                <a:srgbClr val="002060"/>
              </a:solidFill>
              <a:effectLst>
                <a:outerShdw blurRad="38100" dist="38100" dir="2700000" algn="tl">
                  <a:srgbClr val="000000">
                    <a:alpha val="43137"/>
                  </a:srgbClr>
                </a:outerShdw>
              </a:effectLst>
              <a:latin typeface="Castellar" panose="020A0402060406010301" pitchFamily="18" charset="0"/>
            </a:endParaRPr>
          </a:p>
        </p:txBody>
      </p:sp>
      <p:sp>
        <p:nvSpPr>
          <p:cNvPr id="3" name="Espace réservé du contenu 2"/>
          <p:cNvSpPr>
            <a:spLocks noGrp="1"/>
          </p:cNvSpPr>
          <p:nvPr>
            <p:ph idx="1"/>
          </p:nvPr>
        </p:nvSpPr>
        <p:spPr>
          <a:xfrm>
            <a:off x="1371600" y="1487714"/>
            <a:ext cx="10428515" cy="4760685"/>
          </a:xfrm>
        </p:spPr>
        <p:txBody>
          <a:bodyPr>
            <a:normAutofit/>
          </a:bodyPr>
          <a:lstStyle/>
          <a:p>
            <a:r>
              <a:rPr lang="fr-FR" sz="3200" dirty="0" smtClean="0"/>
              <a:t>Introduction to (TIC) .</a:t>
            </a:r>
          </a:p>
          <a:p>
            <a:r>
              <a:rPr lang="fr-FR" sz="3200" dirty="0" smtClean="0"/>
              <a:t>Importance </a:t>
            </a:r>
            <a:r>
              <a:rPr lang="fr-FR" sz="3200" dirty="0"/>
              <a:t>of </a:t>
            </a:r>
            <a:r>
              <a:rPr lang="fr-FR" sz="3200" dirty="0" smtClean="0"/>
              <a:t>TIC .</a:t>
            </a:r>
          </a:p>
          <a:p>
            <a:r>
              <a:rPr lang="fr-FR" sz="3200" dirty="0" smtClean="0"/>
              <a:t>Google services .</a:t>
            </a:r>
          </a:p>
          <a:p>
            <a:r>
              <a:rPr lang="fr-FR" sz="3200" dirty="0"/>
              <a:t>Microsoft </a:t>
            </a:r>
            <a:r>
              <a:rPr lang="fr-FR" sz="3200" dirty="0" smtClean="0"/>
              <a:t>Tools .</a:t>
            </a:r>
          </a:p>
          <a:p>
            <a:r>
              <a:rPr lang="fr-FR" sz="3200" dirty="0"/>
              <a:t>Git and </a:t>
            </a:r>
            <a:r>
              <a:rPr lang="fr-FR" sz="3200" dirty="0" smtClean="0"/>
              <a:t>GitHub .</a:t>
            </a:r>
          </a:p>
          <a:p>
            <a:r>
              <a:rPr lang="fr-FR" sz="3200" dirty="0" smtClean="0"/>
              <a:t>Conclusion .</a:t>
            </a:r>
            <a:endParaRPr lang="fr-FR" sz="4000" dirty="0" smtClean="0"/>
          </a:p>
          <a:p>
            <a:endParaRPr lang="fr-FR" dirty="0" smtClean="0"/>
          </a:p>
        </p:txBody>
      </p:sp>
    </p:spTree>
    <p:extLst>
      <p:ext uri="{BB962C8B-B14F-4D97-AF65-F5344CB8AC3E}">
        <p14:creationId xmlns:p14="http://schemas.microsoft.com/office/powerpoint/2010/main" val="10555763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1583" y="364517"/>
            <a:ext cx="9519330" cy="1776339"/>
          </a:xfrm>
        </p:spPr>
        <p:txBody>
          <a:bodyPr/>
          <a:lstStyle/>
          <a:p>
            <a:r>
              <a:rPr lang="fr-FR" sz="4800" b="1" dirty="0">
                <a:solidFill>
                  <a:srgbClr val="002060"/>
                </a:solidFill>
                <a:effectLst>
                  <a:outerShdw blurRad="38100" dist="38100" dir="2700000" algn="tl">
                    <a:srgbClr val="000000">
                      <a:alpha val="43137"/>
                    </a:srgbClr>
                  </a:outerShdw>
                </a:effectLst>
                <a:latin typeface="Castellar" panose="020A0402060406010301" pitchFamily="18" charset="0"/>
              </a:rPr>
              <a:t>Introduction to (</a:t>
            </a:r>
            <a:r>
              <a:rPr lang="fr-FR" sz="4000" b="1" dirty="0">
                <a:solidFill>
                  <a:srgbClr val="002060"/>
                </a:solidFill>
                <a:effectLst>
                  <a:outerShdw blurRad="38100" dist="38100" dir="2700000" algn="tl">
                    <a:srgbClr val="000000">
                      <a:alpha val="43137"/>
                    </a:srgbClr>
                  </a:outerShdw>
                </a:effectLst>
                <a:latin typeface="Castellar" panose="020A0402060406010301" pitchFamily="18" charset="0"/>
              </a:rPr>
              <a:t>TIC</a:t>
            </a:r>
            <a:r>
              <a:rPr lang="fr-FR" sz="4800" b="1" dirty="0" smtClean="0">
                <a:solidFill>
                  <a:srgbClr val="002060"/>
                </a:solidFill>
                <a:effectLst>
                  <a:outerShdw blurRad="38100" dist="38100" dir="2700000" algn="tl">
                    <a:srgbClr val="000000">
                      <a:alpha val="43137"/>
                    </a:srgbClr>
                  </a:outerShdw>
                </a:effectLst>
                <a:latin typeface="Castellar" panose="020A0402060406010301" pitchFamily="18" charset="0"/>
              </a:rPr>
              <a:t>)</a:t>
            </a:r>
            <a:r>
              <a:rPr lang="fr-FR" dirty="0"/>
              <a:t/>
            </a:r>
            <a:br>
              <a:rPr lang="fr-FR" dirty="0"/>
            </a:br>
            <a:endParaRPr lang="en-US" b="1" dirty="0">
              <a:effectLst>
                <a:outerShdw blurRad="38100" dist="38100" dir="2700000" algn="tl">
                  <a:srgbClr val="000000">
                    <a:alpha val="43137"/>
                  </a:srgbClr>
                </a:outerShdw>
              </a:effectLst>
            </a:endParaRPr>
          </a:p>
        </p:txBody>
      </p:sp>
      <p:sp>
        <p:nvSpPr>
          <p:cNvPr id="3" name="Espace réservé du contenu 2"/>
          <p:cNvSpPr>
            <a:spLocks noGrp="1"/>
          </p:cNvSpPr>
          <p:nvPr>
            <p:ph idx="1"/>
          </p:nvPr>
        </p:nvSpPr>
        <p:spPr>
          <a:xfrm>
            <a:off x="1393371" y="1516744"/>
            <a:ext cx="9702800" cy="1654628"/>
          </a:xfrm>
        </p:spPr>
        <p:txBody>
          <a:bodyPr/>
          <a:lstStyle/>
          <a:p>
            <a:pPr marL="0" indent="0">
              <a:buNone/>
            </a:pPr>
            <a:r>
              <a:rPr lang="en-US" dirty="0"/>
              <a:t>TIC stands for Technology, Information, and Communication, representing key elements in today's interconnected </a:t>
            </a:r>
            <a:r>
              <a:rPr lang="en-US" dirty="0" smtClean="0"/>
              <a:t>world </a:t>
            </a:r>
            <a:r>
              <a:rPr lang="en-US" dirty="0"/>
              <a:t>, TIC alludes to cluster of advances that encourage the procurement, handling, capacity, and spread of data.</a:t>
            </a:r>
          </a:p>
        </p:txBody>
      </p:sp>
      <p:sp>
        <p:nvSpPr>
          <p:cNvPr id="5" name="Rectangle 4"/>
          <p:cNvSpPr/>
          <p:nvPr/>
        </p:nvSpPr>
        <p:spPr>
          <a:xfrm>
            <a:off x="1132114" y="3171372"/>
            <a:ext cx="7133771" cy="1205458"/>
          </a:xfrm>
          <a:prstGeom prst="rect">
            <a:avLst/>
          </a:prstGeom>
        </p:spPr>
        <p:txBody>
          <a:bodyPr wrap="square">
            <a:spAutoFit/>
          </a:bodyPr>
          <a:lstStyle/>
          <a:p>
            <a:pPr>
              <a:spcBef>
                <a:spcPts val="500"/>
              </a:spcBef>
              <a:spcAft>
                <a:spcPts val="500"/>
              </a:spcAft>
            </a:pPr>
            <a:r>
              <a:rPr lang="en-US" sz="4400" b="1" dirty="0">
                <a:solidFill>
                  <a:srgbClr val="002060"/>
                </a:solidFill>
                <a:effectLst>
                  <a:outerShdw blurRad="38100" dist="38100" dir="2700000" algn="tl">
                    <a:srgbClr val="000000">
                      <a:alpha val="43137"/>
                    </a:srgbClr>
                  </a:outerShdw>
                </a:effectLst>
                <a:latin typeface="Castellar" panose="020A0402060406010301" pitchFamily="18" charset="0"/>
              </a:rPr>
              <a:t>Importance of </a:t>
            </a:r>
            <a:r>
              <a:rPr lang="en-US" sz="4400" b="1" dirty="0" smtClean="0">
                <a:solidFill>
                  <a:srgbClr val="002060"/>
                </a:solidFill>
                <a:effectLst>
                  <a:outerShdw blurRad="38100" dist="38100" dir="2700000" algn="tl">
                    <a:srgbClr val="000000">
                      <a:alpha val="43137"/>
                    </a:srgbClr>
                  </a:outerShdw>
                </a:effectLst>
                <a:latin typeface="Castellar" panose="020A0402060406010301" pitchFamily="18" charset="0"/>
              </a:rPr>
              <a:t>(TIC)</a:t>
            </a:r>
            <a:endParaRPr lang="en-US" sz="4400" b="1" dirty="0">
              <a:solidFill>
                <a:srgbClr val="002060"/>
              </a:solidFill>
              <a:effectLst>
                <a:outerShdw blurRad="38100" dist="38100" dir="2700000" algn="tl">
                  <a:srgbClr val="000000">
                    <a:alpha val="43137"/>
                  </a:srgbClr>
                </a:outerShdw>
              </a:effectLst>
              <a:latin typeface="Castellar" panose="020A0402060406010301" pitchFamily="18" charset="0"/>
            </a:endParaRPr>
          </a:p>
          <a:p>
            <a:pPr>
              <a:spcBef>
                <a:spcPts val="500"/>
              </a:spcBef>
              <a:spcAft>
                <a:spcPts val="500"/>
              </a:spcAft>
            </a:pPr>
            <a:endParaRPr lang="en-US" sz="2000" dirty="0">
              <a:effectLst>
                <a:outerShdw blurRad="38100" dist="38100" dir="2700000" algn="tl">
                  <a:srgbClr val="000000">
                    <a:alpha val="43137"/>
                  </a:srgbClr>
                </a:outerShdw>
              </a:effectLst>
              <a:latin typeface="Castellar" panose="020A0402060406010301" pitchFamily="18" charset="0"/>
              <a:ea typeface="Times New Roman" panose="02020603050405020304" pitchFamily="18" charset="0"/>
            </a:endParaRPr>
          </a:p>
        </p:txBody>
      </p:sp>
      <p:sp>
        <p:nvSpPr>
          <p:cNvPr id="6" name="Rectangle 5"/>
          <p:cNvSpPr/>
          <p:nvPr/>
        </p:nvSpPr>
        <p:spPr>
          <a:xfrm>
            <a:off x="1061583" y="4201888"/>
            <a:ext cx="3946658" cy="451149"/>
          </a:xfrm>
          <a:prstGeom prst="rect">
            <a:avLst/>
          </a:prstGeom>
        </p:spPr>
        <p:txBody>
          <a:bodyPr wrap="none">
            <a:spAutoFit/>
          </a:bodyPr>
          <a:lstStyle/>
          <a:p>
            <a:pPr marL="342900" lvl="0" indent="-342900">
              <a:lnSpc>
                <a:spcPct val="101000"/>
              </a:lnSpc>
              <a:spcAft>
                <a:spcPts val="800"/>
              </a:spcAft>
              <a:buFont typeface="Arial" panose="020B0604020202020204" pitchFamily="34" charset="0"/>
              <a:buChar char="•"/>
            </a:pPr>
            <a:r>
              <a:rPr lang="en-US" sz="2400" b="1" u="sng" dirty="0" smtClean="0">
                <a:solidFill>
                  <a:schemeClr val="accent1">
                    <a:lumMod val="60000"/>
                    <a:lumOff val="40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Enhanced </a:t>
            </a:r>
            <a:r>
              <a:rPr lang="en-US" sz="2400" b="1" u="sng" dirty="0">
                <a:solidFill>
                  <a:schemeClr val="accent1">
                    <a:lumMod val="60000"/>
                    <a:lumOff val="40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Communication:</a:t>
            </a:r>
            <a:endParaRPr lang="en-US" u="sng" dirty="0">
              <a:solidFill>
                <a:schemeClr val="accent1">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p:txBody>
      </p:sp>
      <p:sp>
        <p:nvSpPr>
          <p:cNvPr id="7" name="Rectangle 6"/>
          <p:cNvSpPr/>
          <p:nvPr/>
        </p:nvSpPr>
        <p:spPr>
          <a:xfrm>
            <a:off x="1132114" y="4746945"/>
            <a:ext cx="10087429" cy="1200329"/>
          </a:xfrm>
          <a:prstGeom prst="rect">
            <a:avLst/>
          </a:prstGeom>
        </p:spPr>
        <p:txBody>
          <a:bodyPr wrap="square">
            <a:spAutoFit/>
          </a:bodyPr>
          <a:lstStyle/>
          <a:p>
            <a:r>
              <a:rPr lang="en-US" sz="2400" dirty="0"/>
              <a:t>TIC an essential part in changing the way we communicate from emails to video conferencing, these advances empower real-time intuitive, cultivating </a:t>
            </a:r>
            <a:r>
              <a:rPr lang="en-US" sz="2400" dirty="0" smtClean="0"/>
              <a:t>collaboration.</a:t>
            </a:r>
            <a:endParaRPr lang="en-US" sz="2400" dirty="0"/>
          </a:p>
        </p:txBody>
      </p:sp>
    </p:spTree>
    <p:extLst>
      <p:ext uri="{BB962C8B-B14F-4D97-AF65-F5344CB8AC3E}">
        <p14:creationId xmlns:p14="http://schemas.microsoft.com/office/powerpoint/2010/main" val="3982332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97431" y="718458"/>
            <a:ext cx="9855199" cy="6139542"/>
          </a:xfrm>
        </p:spPr>
        <p:txBody>
          <a:bodyPr>
            <a:normAutofit/>
          </a:bodyPr>
          <a:lstStyle/>
          <a:p>
            <a:pPr lvl="0"/>
            <a:r>
              <a:rPr lang="en-US" b="1" u="sng" dirty="0">
                <a:solidFill>
                  <a:schemeClr val="accent1">
                    <a:lumMod val="60000"/>
                    <a:lumOff val="40000"/>
                  </a:schemeClr>
                </a:solidFill>
                <a:effectLst>
                  <a:outerShdw blurRad="38100" dist="38100" dir="2700000" algn="tl">
                    <a:srgbClr val="000000">
                      <a:alpha val="43137"/>
                    </a:srgbClr>
                  </a:outerShdw>
                </a:effectLst>
              </a:rPr>
              <a:t>Information </a:t>
            </a:r>
            <a:r>
              <a:rPr lang="en-US" b="1" u="sng" dirty="0" smtClean="0">
                <a:solidFill>
                  <a:schemeClr val="accent1">
                    <a:lumMod val="60000"/>
                    <a:lumOff val="40000"/>
                  </a:schemeClr>
                </a:solidFill>
                <a:effectLst>
                  <a:outerShdw blurRad="38100" dist="38100" dir="2700000" algn="tl">
                    <a:srgbClr val="000000">
                      <a:alpha val="43137"/>
                    </a:srgbClr>
                  </a:outerShdw>
                </a:effectLst>
              </a:rPr>
              <a:t>Administration:</a:t>
            </a:r>
          </a:p>
          <a:p>
            <a:pPr marL="0" lvl="0" indent="0">
              <a:buNone/>
            </a:pPr>
            <a:r>
              <a:rPr lang="en-US" dirty="0"/>
              <a:t>TIC supports the successful </a:t>
            </a:r>
            <a:r>
              <a:rPr lang="en-US" dirty="0" smtClean="0"/>
              <a:t>organization, of </a:t>
            </a:r>
            <a:r>
              <a:rPr lang="en-US" dirty="0" err="1" smtClean="0"/>
              <a:t>data,and</a:t>
            </a:r>
            <a:r>
              <a:rPr lang="en-US" dirty="0" smtClean="0"/>
              <a:t> </a:t>
            </a:r>
            <a:r>
              <a:rPr lang="en-US" dirty="0"/>
              <a:t>information analytics devices enable businesses and people to tackle the control of data for key decision-making</a:t>
            </a:r>
            <a:r>
              <a:rPr lang="en-US" dirty="0" smtClean="0"/>
              <a:t>.</a:t>
            </a:r>
            <a:endParaRPr lang="en-US" b="1" u="sng" dirty="0">
              <a:solidFill>
                <a:schemeClr val="accent1">
                  <a:lumMod val="60000"/>
                  <a:lumOff val="40000"/>
                </a:schemeClr>
              </a:solidFill>
              <a:effectLst>
                <a:outerShdw blurRad="38100" dist="38100" dir="2700000" algn="tl">
                  <a:srgbClr val="000000">
                    <a:alpha val="43137"/>
                  </a:srgbClr>
                </a:outerShdw>
              </a:effectLst>
            </a:endParaRPr>
          </a:p>
          <a:p>
            <a:r>
              <a:rPr lang="en-US" b="1" u="sng" dirty="0" smtClean="0">
                <a:solidFill>
                  <a:schemeClr val="accent1">
                    <a:lumMod val="60000"/>
                    <a:lumOff val="40000"/>
                  </a:schemeClr>
                </a:solidFill>
                <a:effectLst>
                  <a:outerShdw blurRad="38100" dist="38100" dir="2700000" algn="tl">
                    <a:srgbClr val="000000">
                      <a:alpha val="43137"/>
                    </a:srgbClr>
                  </a:outerShdw>
                </a:effectLst>
              </a:rPr>
              <a:t>Global </a:t>
            </a:r>
            <a:r>
              <a:rPr lang="en-US" b="1" u="sng" dirty="0">
                <a:solidFill>
                  <a:schemeClr val="accent1">
                    <a:lumMod val="60000"/>
                    <a:lumOff val="40000"/>
                  </a:schemeClr>
                </a:solidFill>
                <a:effectLst>
                  <a:outerShdw blurRad="38100" dist="38100" dir="2700000" algn="tl">
                    <a:srgbClr val="000000">
                      <a:alpha val="43137"/>
                    </a:srgbClr>
                  </a:outerShdw>
                </a:effectLst>
              </a:rPr>
              <a:t>Network: </a:t>
            </a:r>
            <a:endParaRPr lang="en-US" b="1" u="sng" dirty="0" smtClean="0">
              <a:solidFill>
                <a:schemeClr val="accent1">
                  <a:lumMod val="60000"/>
                  <a:lumOff val="40000"/>
                </a:schemeClr>
              </a:solidFill>
              <a:effectLst>
                <a:outerShdw blurRad="38100" dist="38100" dir="2700000" algn="tl">
                  <a:srgbClr val="000000">
                    <a:alpha val="43137"/>
                  </a:srgbClr>
                </a:outerShdw>
              </a:effectLst>
            </a:endParaRPr>
          </a:p>
          <a:p>
            <a:pPr marL="0" indent="0">
              <a:buNone/>
            </a:pPr>
            <a:r>
              <a:rPr lang="en-US" dirty="0"/>
              <a:t>Companies are allowed to operate on a global scale and people can cooperate across borders in addition to sharing data </a:t>
            </a:r>
            <a:r>
              <a:rPr lang="en-US" dirty="0" smtClean="0"/>
              <a:t>globally.</a:t>
            </a:r>
            <a:endParaRPr lang="en-US" dirty="0"/>
          </a:p>
          <a:p>
            <a:r>
              <a:rPr lang="en-US" b="1" u="sng" dirty="0" smtClean="0">
                <a:solidFill>
                  <a:schemeClr val="accent1">
                    <a:lumMod val="60000"/>
                    <a:lumOff val="40000"/>
                  </a:schemeClr>
                </a:solidFill>
                <a:effectLst>
                  <a:outerShdw blurRad="38100" dist="38100" dir="2700000" algn="tl">
                    <a:srgbClr val="000000">
                      <a:alpha val="43137"/>
                    </a:srgbClr>
                  </a:outerShdw>
                </a:effectLst>
              </a:rPr>
              <a:t>Innovation </a:t>
            </a:r>
            <a:r>
              <a:rPr lang="en-US" b="1" u="sng" dirty="0">
                <a:solidFill>
                  <a:schemeClr val="accent1">
                    <a:lumMod val="60000"/>
                    <a:lumOff val="40000"/>
                  </a:schemeClr>
                </a:solidFill>
                <a:effectLst>
                  <a:outerShdw blurRad="38100" dist="38100" dir="2700000" algn="tl">
                    <a:srgbClr val="000000">
                      <a:alpha val="43137"/>
                    </a:srgbClr>
                  </a:outerShdw>
                </a:effectLst>
              </a:rPr>
              <a:t>and Robotization: </a:t>
            </a:r>
            <a:endParaRPr lang="en-US" b="1" u="sng" dirty="0" smtClean="0">
              <a:solidFill>
                <a:schemeClr val="accent1">
                  <a:lumMod val="60000"/>
                  <a:lumOff val="40000"/>
                </a:schemeClr>
              </a:solidFill>
              <a:effectLst>
                <a:outerShdw blurRad="38100" dist="38100" dir="2700000" algn="tl">
                  <a:srgbClr val="000000">
                    <a:alpha val="43137"/>
                  </a:srgbClr>
                </a:outerShdw>
              </a:effectLst>
            </a:endParaRPr>
          </a:p>
          <a:p>
            <a:pPr marL="0" indent="0">
              <a:buNone/>
            </a:pPr>
            <a:r>
              <a:rPr lang="en-US" dirty="0"/>
              <a:t>TIC serves as a development by giving devices and that streamline forms.</a:t>
            </a:r>
          </a:p>
          <a:p>
            <a:pPr marL="0" indent="0">
              <a:buNone/>
            </a:pPr>
            <a:endParaRPr lang="en-US" dirty="0"/>
          </a:p>
        </p:txBody>
      </p:sp>
    </p:spTree>
    <p:extLst>
      <p:ext uri="{BB962C8B-B14F-4D97-AF65-F5344CB8AC3E}">
        <p14:creationId xmlns:p14="http://schemas.microsoft.com/office/powerpoint/2010/main" val="3145851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70969" y="284931"/>
            <a:ext cx="9905998" cy="1478570"/>
          </a:xfrm>
        </p:spPr>
        <p:txBody>
          <a:bodyPr/>
          <a:lstStyle/>
          <a:p>
            <a:r>
              <a:rPr lang="en-US" sz="4800" dirty="0" smtClean="0">
                <a:solidFill>
                  <a:srgbClr val="002060"/>
                </a:solidFill>
                <a:effectLst>
                  <a:outerShdw blurRad="38100" dist="38100" dir="2700000" algn="tl">
                    <a:srgbClr val="000000">
                      <a:alpha val="43137"/>
                    </a:srgbClr>
                  </a:outerShdw>
                </a:effectLst>
                <a:latin typeface="Castellar" panose="020A0402060406010301" pitchFamily="18" charset="0"/>
              </a:rPr>
              <a:t>Google Services</a:t>
            </a:r>
            <a:r>
              <a:rPr lang="en-US" b="1" dirty="0"/>
              <a:t/>
            </a:r>
            <a:br>
              <a:rPr lang="en-US" b="1" dirty="0"/>
            </a:b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0283" y="1422596"/>
            <a:ext cx="656722" cy="656722"/>
          </a:xfrm>
        </p:spPr>
      </p:pic>
      <p:sp>
        <p:nvSpPr>
          <p:cNvPr id="5" name="Rectangle 4"/>
          <p:cNvSpPr/>
          <p:nvPr/>
        </p:nvSpPr>
        <p:spPr>
          <a:xfrm>
            <a:off x="965184" y="1385854"/>
            <a:ext cx="1641796" cy="646331"/>
          </a:xfrm>
          <a:prstGeom prst="rect">
            <a:avLst/>
          </a:prstGeom>
        </p:spPr>
        <p:txBody>
          <a:bodyPr wrap="none">
            <a:spAutoFit/>
          </a:bodyPr>
          <a:lstStyle/>
          <a:p>
            <a:pPr>
              <a:spcBef>
                <a:spcPts val="500"/>
              </a:spcBef>
              <a:spcAft>
                <a:spcPts val="500"/>
              </a:spcAft>
            </a:pPr>
            <a:r>
              <a:rPr lang="fr-FR" sz="3600" b="1" i="1" dirty="0" smtClean="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rPr>
              <a:t>Gmail</a:t>
            </a:r>
            <a:endParaRPr lang="en-US" sz="3200" b="1" i="1" dirty="0">
              <a:solidFill>
                <a:schemeClr val="tx2">
                  <a:lumMod val="40000"/>
                  <a:lumOff val="60000"/>
                </a:schemeClr>
              </a:solidFill>
              <a:effectLst/>
              <a:latin typeface="Times New Roman" panose="02020603050405020304" pitchFamily="18" charset="0"/>
              <a:ea typeface="Times New Roman" panose="02020603050405020304" pitchFamily="18" charset="0"/>
            </a:endParaRPr>
          </a:p>
        </p:txBody>
      </p:sp>
      <p:sp>
        <p:nvSpPr>
          <p:cNvPr id="9" name="Rectangle 4"/>
          <p:cNvSpPr>
            <a:spLocks noChangeArrowheads="1"/>
          </p:cNvSpPr>
          <p:nvPr/>
        </p:nvSpPr>
        <p:spPr bwMode="auto">
          <a:xfrm>
            <a:off x="1254885" y="2032185"/>
            <a:ext cx="388257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1"/>
                </a:solidFill>
                <a:effectLst/>
                <a:latin typeface="+mn-lt"/>
              </a:rPr>
              <a:t>Gmail is a free email service developed by Google, allowing users to send and receive emails over the internet.</a:t>
            </a:r>
          </a:p>
          <a:p>
            <a:pPr marL="571500" marR="0" lvl="0" indent="-5715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885371" y="42889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885371" y="4288972"/>
            <a:ext cx="215265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inherit"/>
              </a:rPr>
              <a:t/>
            </a:r>
            <a:br>
              <a:rPr kumimoji="0" lang="en-US" altLang="en-US" sz="1200" b="0" i="0" u="none" strike="noStrike" cap="none" normalizeH="0" baseline="0" smtClean="0">
                <a:ln>
                  <a:noFill/>
                </a:ln>
                <a:solidFill>
                  <a:schemeClr val="tx1"/>
                </a:solidFill>
                <a:effectLst/>
                <a:latin typeface="inherit"/>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6283307" y="1324299"/>
            <a:ext cx="3231975" cy="646331"/>
          </a:xfrm>
          <a:prstGeom prst="rect">
            <a:avLst/>
          </a:prstGeom>
        </p:spPr>
        <p:txBody>
          <a:bodyPr wrap="none">
            <a:spAutoFit/>
          </a:bodyPr>
          <a:lstStyle/>
          <a:p>
            <a:r>
              <a:rPr lang="en-US" sz="36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rPr>
              <a:t>Google Drive</a:t>
            </a:r>
            <a:endParaRPr lang="en-US" sz="40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285" y="1297846"/>
            <a:ext cx="652343" cy="652343"/>
          </a:xfrm>
          <a:prstGeom prst="rect">
            <a:avLst/>
          </a:prstGeom>
        </p:spPr>
      </p:pic>
      <p:sp>
        <p:nvSpPr>
          <p:cNvPr id="15" name="Rectangle 14"/>
          <p:cNvSpPr/>
          <p:nvPr/>
        </p:nvSpPr>
        <p:spPr>
          <a:xfrm>
            <a:off x="6440368" y="1655502"/>
            <a:ext cx="5559586" cy="1938992"/>
          </a:xfrm>
          <a:prstGeom prst="rect">
            <a:avLst/>
          </a:prstGeom>
        </p:spPr>
        <p:txBody>
          <a:bodyPr wrap="square">
            <a:spAutoFit/>
          </a:bodyPr>
          <a:lstStyle/>
          <a:p>
            <a:r>
              <a:rPr lang="en-US" sz="2400" dirty="0"/>
              <a:t/>
            </a:r>
            <a:br>
              <a:rPr lang="en-US" sz="2400" dirty="0"/>
            </a:br>
            <a:r>
              <a:rPr lang="en-US" sz="2400" dirty="0"/>
              <a:t>Google Drive is a cloud-based file storage and synchronization service provided by Google, allowing users to store and access files from various devices over the internet.</a:t>
            </a:r>
          </a:p>
        </p:txBody>
      </p:sp>
      <p:sp>
        <p:nvSpPr>
          <p:cNvPr id="16" name="Rectangle 15"/>
          <p:cNvSpPr/>
          <p:nvPr/>
        </p:nvSpPr>
        <p:spPr>
          <a:xfrm>
            <a:off x="965184" y="3682624"/>
            <a:ext cx="6022908" cy="584775"/>
          </a:xfrm>
          <a:prstGeom prst="rect">
            <a:avLst/>
          </a:prstGeom>
        </p:spPr>
        <p:txBody>
          <a:bodyPr wrap="square">
            <a:spAutoFit/>
          </a:bodyPr>
          <a:lstStyle/>
          <a:p>
            <a:r>
              <a:rPr lang="en-US" sz="3200" b="1" i="1" dirty="0" smtClean="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rPr>
              <a:t>GoogleWorkspace</a:t>
            </a:r>
            <a:endParaRPr lang="en-US" sz="32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8701" y="3651114"/>
            <a:ext cx="721410" cy="721410"/>
          </a:xfrm>
          <a:prstGeom prst="rect">
            <a:avLst/>
          </a:prstGeom>
        </p:spPr>
      </p:pic>
      <p:sp>
        <p:nvSpPr>
          <p:cNvPr id="19" name="Rectangle 18"/>
          <p:cNvSpPr/>
          <p:nvPr/>
        </p:nvSpPr>
        <p:spPr>
          <a:xfrm>
            <a:off x="1170969" y="4372524"/>
            <a:ext cx="4598460" cy="1938992"/>
          </a:xfrm>
          <a:prstGeom prst="rect">
            <a:avLst/>
          </a:prstGeom>
        </p:spPr>
        <p:txBody>
          <a:bodyPr wrap="square">
            <a:spAutoFit/>
          </a:bodyPr>
          <a:lstStyle/>
          <a:p>
            <a:r>
              <a:rPr lang="en-US" sz="2400" dirty="0"/>
              <a:t>Google Workspace is a suite of cloud computing Google, including Gmail, Google Drive, Google </a:t>
            </a:r>
            <a:r>
              <a:rPr lang="en-US" sz="2400" dirty="0" smtClean="0"/>
              <a:t>Docs,designed </a:t>
            </a:r>
            <a:r>
              <a:rPr lang="en-US" sz="2400" dirty="0"/>
              <a:t>for business and professional use</a:t>
            </a:r>
          </a:p>
        </p:txBody>
      </p:sp>
      <p:sp>
        <p:nvSpPr>
          <p:cNvPr id="20" name="Rectangle 19"/>
          <p:cNvSpPr/>
          <p:nvPr/>
        </p:nvSpPr>
        <p:spPr>
          <a:xfrm>
            <a:off x="6293978" y="3641227"/>
            <a:ext cx="5054589" cy="584775"/>
          </a:xfrm>
          <a:prstGeom prst="rect">
            <a:avLst/>
          </a:prstGeom>
        </p:spPr>
        <p:txBody>
          <a:bodyPr wrap="none">
            <a:spAutoFit/>
          </a:bodyPr>
          <a:lstStyle/>
          <a:p>
            <a:r>
              <a:rPr lang="en-US" sz="32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rPr>
              <a:t>Google Cloud </a:t>
            </a:r>
            <a:r>
              <a:rPr lang="en-US" sz="3200" b="1" i="1" dirty="0" smtClean="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rPr>
              <a:t>Platform</a:t>
            </a:r>
            <a:endParaRPr lang="en-US" sz="32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21" name="Imag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9465" y="3693410"/>
            <a:ext cx="609524" cy="609524"/>
          </a:xfrm>
          <a:prstGeom prst="rect">
            <a:avLst/>
          </a:prstGeom>
        </p:spPr>
      </p:pic>
      <p:sp>
        <p:nvSpPr>
          <p:cNvPr id="22" name="Rectangle 21"/>
          <p:cNvSpPr/>
          <p:nvPr/>
        </p:nvSpPr>
        <p:spPr>
          <a:xfrm>
            <a:off x="6440368" y="3801022"/>
            <a:ext cx="5058229" cy="2677656"/>
          </a:xfrm>
          <a:prstGeom prst="rect">
            <a:avLst/>
          </a:prstGeom>
        </p:spPr>
        <p:txBody>
          <a:bodyPr wrap="square">
            <a:spAutoFit/>
          </a:bodyPr>
          <a:lstStyle/>
          <a:p>
            <a:r>
              <a:rPr lang="en-US" sz="2400" dirty="0"/>
              <a:t/>
            </a:r>
            <a:br>
              <a:rPr lang="en-US" sz="2400" dirty="0"/>
            </a:br>
            <a:r>
              <a:rPr lang="en-US" sz="2400" dirty="0"/>
              <a:t>Google Cloud Platform (GCP) is a suite of cloud computing services provided by Google, offering infrastructure as a service (IaaS), platform as a service (PaaS), and other cloud-based solutions for businesses and </a:t>
            </a:r>
            <a:r>
              <a:rPr lang="en-US" sz="2400" dirty="0" smtClean="0"/>
              <a:t>developers.</a:t>
            </a:r>
            <a:endParaRPr lang="en-US" sz="2400" dirty="0"/>
          </a:p>
        </p:txBody>
      </p:sp>
    </p:spTree>
    <p:extLst>
      <p:ext uri="{BB962C8B-B14F-4D97-AF65-F5344CB8AC3E}">
        <p14:creationId xmlns:p14="http://schemas.microsoft.com/office/powerpoint/2010/main" val="3266027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80">
                                          <p:stCondLst>
                                            <p:cond delay="0"/>
                                          </p:stCondLst>
                                        </p:cTn>
                                        <p:tgtEl>
                                          <p:spTgt spid="4"/>
                                        </p:tgtEl>
                                      </p:cBhvr>
                                    </p:animEffect>
                                    <p:anim calcmode="lin" valueType="num">
                                      <p:cBhvr>
                                        <p:cTn id="3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 dur="26">
                                          <p:stCondLst>
                                            <p:cond delay="650"/>
                                          </p:stCondLst>
                                        </p:cTn>
                                        <p:tgtEl>
                                          <p:spTgt spid="4"/>
                                        </p:tgtEl>
                                      </p:cBhvr>
                                      <p:to x="100000" y="60000"/>
                                    </p:animScale>
                                    <p:animScale>
                                      <p:cBhvr>
                                        <p:cTn id="37" dur="166" decel="50000">
                                          <p:stCondLst>
                                            <p:cond delay="676"/>
                                          </p:stCondLst>
                                        </p:cTn>
                                        <p:tgtEl>
                                          <p:spTgt spid="4"/>
                                        </p:tgtEl>
                                      </p:cBhvr>
                                      <p:to x="100000" y="100000"/>
                                    </p:animScale>
                                    <p:animScale>
                                      <p:cBhvr>
                                        <p:cTn id="38" dur="26">
                                          <p:stCondLst>
                                            <p:cond delay="1312"/>
                                          </p:stCondLst>
                                        </p:cTn>
                                        <p:tgtEl>
                                          <p:spTgt spid="4"/>
                                        </p:tgtEl>
                                      </p:cBhvr>
                                      <p:to x="100000" y="80000"/>
                                    </p:animScale>
                                    <p:animScale>
                                      <p:cBhvr>
                                        <p:cTn id="39" dur="166" decel="50000">
                                          <p:stCondLst>
                                            <p:cond delay="1338"/>
                                          </p:stCondLst>
                                        </p:cTn>
                                        <p:tgtEl>
                                          <p:spTgt spid="4"/>
                                        </p:tgtEl>
                                      </p:cBhvr>
                                      <p:to x="100000" y="100000"/>
                                    </p:animScale>
                                    <p:animScale>
                                      <p:cBhvr>
                                        <p:cTn id="40" dur="26">
                                          <p:stCondLst>
                                            <p:cond delay="1642"/>
                                          </p:stCondLst>
                                        </p:cTn>
                                        <p:tgtEl>
                                          <p:spTgt spid="4"/>
                                        </p:tgtEl>
                                      </p:cBhvr>
                                      <p:to x="100000" y="90000"/>
                                    </p:animScale>
                                    <p:animScale>
                                      <p:cBhvr>
                                        <p:cTn id="41" dur="166" decel="50000">
                                          <p:stCondLst>
                                            <p:cond delay="1668"/>
                                          </p:stCondLst>
                                        </p:cTn>
                                        <p:tgtEl>
                                          <p:spTgt spid="4"/>
                                        </p:tgtEl>
                                      </p:cBhvr>
                                      <p:to x="100000" y="100000"/>
                                    </p:animScale>
                                    <p:animScale>
                                      <p:cBhvr>
                                        <p:cTn id="42" dur="26">
                                          <p:stCondLst>
                                            <p:cond delay="1808"/>
                                          </p:stCondLst>
                                        </p:cTn>
                                        <p:tgtEl>
                                          <p:spTgt spid="4"/>
                                        </p:tgtEl>
                                      </p:cBhvr>
                                      <p:to x="100000" y="95000"/>
                                    </p:animScale>
                                    <p:animScale>
                                      <p:cBhvr>
                                        <p:cTn id="43" dur="166" decel="50000">
                                          <p:stCondLst>
                                            <p:cond delay="1834"/>
                                          </p:stCondLst>
                                        </p:cTn>
                                        <p:tgtEl>
                                          <p:spTgt spid="4"/>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down)">
                                      <p:cBhvr>
                                        <p:cTn id="73" dur="580">
                                          <p:stCondLst>
                                            <p:cond delay="0"/>
                                          </p:stCondLst>
                                        </p:cTn>
                                        <p:tgtEl>
                                          <p:spTgt spid="14"/>
                                        </p:tgtEl>
                                      </p:cBhvr>
                                    </p:animEffect>
                                    <p:anim calcmode="lin" valueType="num">
                                      <p:cBhvr>
                                        <p:cTn id="7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9" dur="26">
                                          <p:stCondLst>
                                            <p:cond delay="650"/>
                                          </p:stCondLst>
                                        </p:cTn>
                                        <p:tgtEl>
                                          <p:spTgt spid="14"/>
                                        </p:tgtEl>
                                      </p:cBhvr>
                                      <p:to x="100000" y="60000"/>
                                    </p:animScale>
                                    <p:animScale>
                                      <p:cBhvr>
                                        <p:cTn id="80" dur="166" decel="50000">
                                          <p:stCondLst>
                                            <p:cond delay="676"/>
                                          </p:stCondLst>
                                        </p:cTn>
                                        <p:tgtEl>
                                          <p:spTgt spid="14"/>
                                        </p:tgtEl>
                                      </p:cBhvr>
                                      <p:to x="100000" y="100000"/>
                                    </p:animScale>
                                    <p:animScale>
                                      <p:cBhvr>
                                        <p:cTn id="81" dur="26">
                                          <p:stCondLst>
                                            <p:cond delay="1312"/>
                                          </p:stCondLst>
                                        </p:cTn>
                                        <p:tgtEl>
                                          <p:spTgt spid="14"/>
                                        </p:tgtEl>
                                      </p:cBhvr>
                                      <p:to x="100000" y="80000"/>
                                    </p:animScale>
                                    <p:animScale>
                                      <p:cBhvr>
                                        <p:cTn id="82" dur="166" decel="50000">
                                          <p:stCondLst>
                                            <p:cond delay="1338"/>
                                          </p:stCondLst>
                                        </p:cTn>
                                        <p:tgtEl>
                                          <p:spTgt spid="14"/>
                                        </p:tgtEl>
                                      </p:cBhvr>
                                      <p:to x="100000" y="100000"/>
                                    </p:animScale>
                                    <p:animScale>
                                      <p:cBhvr>
                                        <p:cTn id="83" dur="26">
                                          <p:stCondLst>
                                            <p:cond delay="1642"/>
                                          </p:stCondLst>
                                        </p:cTn>
                                        <p:tgtEl>
                                          <p:spTgt spid="14"/>
                                        </p:tgtEl>
                                      </p:cBhvr>
                                      <p:to x="100000" y="90000"/>
                                    </p:animScale>
                                    <p:animScale>
                                      <p:cBhvr>
                                        <p:cTn id="84" dur="166" decel="50000">
                                          <p:stCondLst>
                                            <p:cond delay="1668"/>
                                          </p:stCondLst>
                                        </p:cTn>
                                        <p:tgtEl>
                                          <p:spTgt spid="14"/>
                                        </p:tgtEl>
                                      </p:cBhvr>
                                      <p:to x="100000" y="100000"/>
                                    </p:animScale>
                                    <p:animScale>
                                      <p:cBhvr>
                                        <p:cTn id="85" dur="26">
                                          <p:stCondLst>
                                            <p:cond delay="1808"/>
                                          </p:stCondLst>
                                        </p:cTn>
                                        <p:tgtEl>
                                          <p:spTgt spid="14"/>
                                        </p:tgtEl>
                                      </p:cBhvr>
                                      <p:to x="100000" y="95000"/>
                                    </p:animScale>
                                    <p:animScale>
                                      <p:cBhvr>
                                        <p:cTn id="86" dur="166" decel="50000">
                                          <p:stCondLst>
                                            <p:cond delay="1834"/>
                                          </p:stCondLst>
                                        </p:cTn>
                                        <p:tgtEl>
                                          <p:spTgt spid="14"/>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1000"/>
                                        <p:tgtEl>
                                          <p:spTgt spid="15"/>
                                        </p:tgtEl>
                                      </p:cBhvr>
                                    </p:animEffect>
                                    <p:anim calcmode="lin" valueType="num">
                                      <p:cBhvr>
                                        <p:cTn id="92" dur="1000" fill="hold"/>
                                        <p:tgtEl>
                                          <p:spTgt spid="15"/>
                                        </p:tgtEl>
                                        <p:attrNameLst>
                                          <p:attrName>ppt_x</p:attrName>
                                        </p:attrNameLst>
                                      </p:cBhvr>
                                      <p:tavLst>
                                        <p:tav tm="0">
                                          <p:val>
                                            <p:strVal val="#ppt_x"/>
                                          </p:val>
                                        </p:tav>
                                        <p:tav tm="100000">
                                          <p:val>
                                            <p:strVal val="#ppt_x"/>
                                          </p:val>
                                        </p:tav>
                                      </p:tavLst>
                                    </p:anim>
                                    <p:anim calcmode="lin" valueType="num">
                                      <p:cBhvr>
                                        <p:cTn id="9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6" presetClass="entr" presetSubtype="0" fill="hold" nodeType="clickEffect">
                                  <p:stCondLst>
                                    <p:cond delay="0"/>
                                  </p:stCondLst>
                                  <p:childTnLst>
                                    <p:set>
                                      <p:cBhvr>
                                        <p:cTn id="97" dur="1" fill="hold">
                                          <p:stCondLst>
                                            <p:cond delay="0"/>
                                          </p:stCondLst>
                                        </p:cTn>
                                        <p:tgtEl>
                                          <p:spTgt spid="16">
                                            <p:txEl>
                                              <p:pRg st="0" end="0"/>
                                            </p:txEl>
                                          </p:spTgt>
                                        </p:tgtEl>
                                        <p:attrNameLst>
                                          <p:attrName>style.visibility</p:attrName>
                                        </p:attrNameLst>
                                      </p:cBhvr>
                                      <p:to>
                                        <p:strVal val="visible"/>
                                      </p:to>
                                    </p:set>
                                    <p:animEffect transition="in" filter="wipe(down)">
                                      <p:cBhvr>
                                        <p:cTn id="98" dur="580">
                                          <p:stCondLst>
                                            <p:cond delay="0"/>
                                          </p:stCondLst>
                                        </p:cTn>
                                        <p:tgtEl>
                                          <p:spTgt spid="16">
                                            <p:txEl>
                                              <p:pRg st="0" end="0"/>
                                            </p:txEl>
                                          </p:spTgt>
                                        </p:tgtEl>
                                      </p:cBhvr>
                                    </p:animEffect>
                                    <p:anim calcmode="lin" valueType="num">
                                      <p:cBhvr>
                                        <p:cTn id="99" dur="1822"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16">
                                            <p:txEl>
                                              <p:pRg st="0" end="0"/>
                                            </p:txEl>
                                          </p:spTgt>
                                        </p:tgtEl>
                                        <p:attrNameLst>
                                          <p:attrName>ppt_y</p:attrName>
                                        </p:attrNameLst>
                                      </p:cBhvr>
                                      <p:tavLst>
                                        <p:tav tm="0" fmla="#ppt_y-sin(pi*$)/81">
                                          <p:val>
                                            <p:fltVal val="0"/>
                                          </p:val>
                                        </p:tav>
                                        <p:tav tm="100000">
                                          <p:val>
                                            <p:fltVal val="1"/>
                                          </p:val>
                                        </p:tav>
                                      </p:tavLst>
                                    </p:anim>
                                    <p:animScale>
                                      <p:cBhvr>
                                        <p:cTn id="104" dur="26">
                                          <p:stCondLst>
                                            <p:cond delay="650"/>
                                          </p:stCondLst>
                                        </p:cTn>
                                        <p:tgtEl>
                                          <p:spTgt spid="16">
                                            <p:txEl>
                                              <p:pRg st="0" end="0"/>
                                            </p:txEl>
                                          </p:spTgt>
                                        </p:tgtEl>
                                      </p:cBhvr>
                                      <p:to x="100000" y="60000"/>
                                    </p:animScale>
                                    <p:animScale>
                                      <p:cBhvr>
                                        <p:cTn id="105" dur="166" decel="50000">
                                          <p:stCondLst>
                                            <p:cond delay="676"/>
                                          </p:stCondLst>
                                        </p:cTn>
                                        <p:tgtEl>
                                          <p:spTgt spid="16">
                                            <p:txEl>
                                              <p:pRg st="0" end="0"/>
                                            </p:txEl>
                                          </p:spTgt>
                                        </p:tgtEl>
                                      </p:cBhvr>
                                      <p:to x="100000" y="100000"/>
                                    </p:animScale>
                                    <p:animScale>
                                      <p:cBhvr>
                                        <p:cTn id="106" dur="26">
                                          <p:stCondLst>
                                            <p:cond delay="1312"/>
                                          </p:stCondLst>
                                        </p:cTn>
                                        <p:tgtEl>
                                          <p:spTgt spid="16">
                                            <p:txEl>
                                              <p:pRg st="0" end="0"/>
                                            </p:txEl>
                                          </p:spTgt>
                                        </p:tgtEl>
                                      </p:cBhvr>
                                      <p:to x="100000" y="80000"/>
                                    </p:animScale>
                                    <p:animScale>
                                      <p:cBhvr>
                                        <p:cTn id="107" dur="166" decel="50000">
                                          <p:stCondLst>
                                            <p:cond delay="1338"/>
                                          </p:stCondLst>
                                        </p:cTn>
                                        <p:tgtEl>
                                          <p:spTgt spid="16">
                                            <p:txEl>
                                              <p:pRg st="0" end="0"/>
                                            </p:txEl>
                                          </p:spTgt>
                                        </p:tgtEl>
                                      </p:cBhvr>
                                      <p:to x="100000" y="100000"/>
                                    </p:animScale>
                                    <p:animScale>
                                      <p:cBhvr>
                                        <p:cTn id="108" dur="26">
                                          <p:stCondLst>
                                            <p:cond delay="1642"/>
                                          </p:stCondLst>
                                        </p:cTn>
                                        <p:tgtEl>
                                          <p:spTgt spid="16">
                                            <p:txEl>
                                              <p:pRg st="0" end="0"/>
                                            </p:txEl>
                                          </p:spTgt>
                                        </p:tgtEl>
                                      </p:cBhvr>
                                      <p:to x="100000" y="90000"/>
                                    </p:animScale>
                                    <p:animScale>
                                      <p:cBhvr>
                                        <p:cTn id="109" dur="166" decel="50000">
                                          <p:stCondLst>
                                            <p:cond delay="1668"/>
                                          </p:stCondLst>
                                        </p:cTn>
                                        <p:tgtEl>
                                          <p:spTgt spid="16">
                                            <p:txEl>
                                              <p:pRg st="0" end="0"/>
                                            </p:txEl>
                                          </p:spTgt>
                                        </p:tgtEl>
                                      </p:cBhvr>
                                      <p:to x="100000" y="100000"/>
                                    </p:animScale>
                                    <p:animScale>
                                      <p:cBhvr>
                                        <p:cTn id="110" dur="26">
                                          <p:stCondLst>
                                            <p:cond delay="1808"/>
                                          </p:stCondLst>
                                        </p:cTn>
                                        <p:tgtEl>
                                          <p:spTgt spid="16">
                                            <p:txEl>
                                              <p:pRg st="0" end="0"/>
                                            </p:txEl>
                                          </p:spTgt>
                                        </p:tgtEl>
                                      </p:cBhvr>
                                      <p:to x="100000" y="95000"/>
                                    </p:animScale>
                                    <p:animScale>
                                      <p:cBhvr>
                                        <p:cTn id="111" dur="166" decel="50000">
                                          <p:stCondLst>
                                            <p:cond delay="1834"/>
                                          </p:stCondLst>
                                        </p:cTn>
                                        <p:tgtEl>
                                          <p:spTgt spid="16">
                                            <p:txEl>
                                              <p:pRg st="0" end="0"/>
                                            </p:txEl>
                                          </p:spTgt>
                                        </p:tgtEl>
                                      </p:cBhvr>
                                      <p:to x="100000" y="100000"/>
                                    </p:animScale>
                                  </p:childTnLst>
                                </p:cTn>
                              </p:par>
                            </p:childTnLst>
                          </p:cTn>
                        </p:par>
                      </p:childTnLst>
                    </p:cTn>
                  </p:par>
                  <p:par>
                    <p:cTn id="112" fill="hold">
                      <p:stCondLst>
                        <p:cond delay="indefinite"/>
                      </p:stCondLst>
                      <p:childTnLst>
                        <p:par>
                          <p:cTn id="113" fill="hold">
                            <p:stCondLst>
                              <p:cond delay="0"/>
                            </p:stCondLst>
                            <p:childTnLst>
                              <p:par>
                                <p:cTn id="114" presetID="26" presetClass="entr" presetSubtype="0" fill="hold" nodeType="click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wipe(down)">
                                      <p:cBhvr>
                                        <p:cTn id="116" dur="580">
                                          <p:stCondLst>
                                            <p:cond delay="0"/>
                                          </p:stCondLst>
                                        </p:cTn>
                                        <p:tgtEl>
                                          <p:spTgt spid="17"/>
                                        </p:tgtEl>
                                      </p:cBhvr>
                                    </p:animEffect>
                                    <p:anim calcmode="lin" valueType="num">
                                      <p:cBhvr>
                                        <p:cTn id="117"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22" dur="26">
                                          <p:stCondLst>
                                            <p:cond delay="650"/>
                                          </p:stCondLst>
                                        </p:cTn>
                                        <p:tgtEl>
                                          <p:spTgt spid="17"/>
                                        </p:tgtEl>
                                      </p:cBhvr>
                                      <p:to x="100000" y="60000"/>
                                    </p:animScale>
                                    <p:animScale>
                                      <p:cBhvr>
                                        <p:cTn id="123" dur="166" decel="50000">
                                          <p:stCondLst>
                                            <p:cond delay="676"/>
                                          </p:stCondLst>
                                        </p:cTn>
                                        <p:tgtEl>
                                          <p:spTgt spid="17"/>
                                        </p:tgtEl>
                                      </p:cBhvr>
                                      <p:to x="100000" y="100000"/>
                                    </p:animScale>
                                    <p:animScale>
                                      <p:cBhvr>
                                        <p:cTn id="124" dur="26">
                                          <p:stCondLst>
                                            <p:cond delay="1312"/>
                                          </p:stCondLst>
                                        </p:cTn>
                                        <p:tgtEl>
                                          <p:spTgt spid="17"/>
                                        </p:tgtEl>
                                      </p:cBhvr>
                                      <p:to x="100000" y="80000"/>
                                    </p:animScale>
                                    <p:animScale>
                                      <p:cBhvr>
                                        <p:cTn id="125" dur="166" decel="50000">
                                          <p:stCondLst>
                                            <p:cond delay="1338"/>
                                          </p:stCondLst>
                                        </p:cTn>
                                        <p:tgtEl>
                                          <p:spTgt spid="17"/>
                                        </p:tgtEl>
                                      </p:cBhvr>
                                      <p:to x="100000" y="100000"/>
                                    </p:animScale>
                                    <p:animScale>
                                      <p:cBhvr>
                                        <p:cTn id="126" dur="26">
                                          <p:stCondLst>
                                            <p:cond delay="1642"/>
                                          </p:stCondLst>
                                        </p:cTn>
                                        <p:tgtEl>
                                          <p:spTgt spid="17"/>
                                        </p:tgtEl>
                                      </p:cBhvr>
                                      <p:to x="100000" y="90000"/>
                                    </p:animScale>
                                    <p:animScale>
                                      <p:cBhvr>
                                        <p:cTn id="127" dur="166" decel="50000">
                                          <p:stCondLst>
                                            <p:cond delay="1668"/>
                                          </p:stCondLst>
                                        </p:cTn>
                                        <p:tgtEl>
                                          <p:spTgt spid="17"/>
                                        </p:tgtEl>
                                      </p:cBhvr>
                                      <p:to x="100000" y="100000"/>
                                    </p:animScale>
                                    <p:animScale>
                                      <p:cBhvr>
                                        <p:cTn id="128" dur="26">
                                          <p:stCondLst>
                                            <p:cond delay="1808"/>
                                          </p:stCondLst>
                                        </p:cTn>
                                        <p:tgtEl>
                                          <p:spTgt spid="17"/>
                                        </p:tgtEl>
                                      </p:cBhvr>
                                      <p:to x="100000" y="95000"/>
                                    </p:animScale>
                                    <p:animScale>
                                      <p:cBhvr>
                                        <p:cTn id="129" dur="166" decel="50000">
                                          <p:stCondLst>
                                            <p:cond delay="1834"/>
                                          </p:stCondLst>
                                        </p:cTn>
                                        <p:tgtEl>
                                          <p:spTgt spid="17"/>
                                        </p:tgtEl>
                                      </p:cBhvr>
                                      <p:to x="100000" y="100000"/>
                                    </p:animScale>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19">
                                            <p:txEl>
                                              <p:pRg st="0" end="0"/>
                                            </p:txEl>
                                          </p:spTgt>
                                        </p:tgtEl>
                                        <p:attrNameLst>
                                          <p:attrName>style.visibility</p:attrName>
                                        </p:attrNameLst>
                                      </p:cBhvr>
                                      <p:to>
                                        <p:strVal val="visible"/>
                                      </p:to>
                                    </p:set>
                                    <p:animEffect transition="in" filter="fade">
                                      <p:cBhvr>
                                        <p:cTn id="134" dur="1000"/>
                                        <p:tgtEl>
                                          <p:spTgt spid="19">
                                            <p:txEl>
                                              <p:pRg st="0" end="0"/>
                                            </p:txEl>
                                          </p:spTgt>
                                        </p:tgtEl>
                                      </p:cBhvr>
                                    </p:animEffect>
                                    <p:anim calcmode="lin" valueType="num">
                                      <p:cBhvr>
                                        <p:cTn id="135"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36"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6" presetClass="entr" presetSubtype="0" fill="hold" nodeType="clickEffect">
                                  <p:stCondLst>
                                    <p:cond delay="0"/>
                                  </p:stCondLst>
                                  <p:childTnLst>
                                    <p:set>
                                      <p:cBhvr>
                                        <p:cTn id="140" dur="1" fill="hold">
                                          <p:stCondLst>
                                            <p:cond delay="0"/>
                                          </p:stCondLst>
                                        </p:cTn>
                                        <p:tgtEl>
                                          <p:spTgt spid="20">
                                            <p:txEl>
                                              <p:pRg st="0" end="0"/>
                                            </p:txEl>
                                          </p:spTgt>
                                        </p:tgtEl>
                                        <p:attrNameLst>
                                          <p:attrName>style.visibility</p:attrName>
                                        </p:attrNameLst>
                                      </p:cBhvr>
                                      <p:to>
                                        <p:strVal val="visible"/>
                                      </p:to>
                                    </p:set>
                                    <p:animEffect transition="in" filter="wipe(down)">
                                      <p:cBhvr>
                                        <p:cTn id="141" dur="580">
                                          <p:stCondLst>
                                            <p:cond delay="0"/>
                                          </p:stCondLst>
                                        </p:cTn>
                                        <p:tgtEl>
                                          <p:spTgt spid="20">
                                            <p:txEl>
                                              <p:pRg st="0" end="0"/>
                                            </p:txEl>
                                          </p:spTgt>
                                        </p:tgtEl>
                                      </p:cBhvr>
                                    </p:animEffect>
                                    <p:anim calcmode="lin" valueType="num">
                                      <p:cBhvr>
                                        <p:cTn id="142" dur="1822" tmFilter="0,0; 0.14,0.36; 0.43,0.73; 0.71,0.91; 1.0,1.0">
                                          <p:stCondLst>
                                            <p:cond delay="0"/>
                                          </p:stCondLst>
                                        </p:cTn>
                                        <p:tgtEl>
                                          <p:spTgt spid="20">
                                            <p:txEl>
                                              <p:pRg st="0" end="0"/>
                                            </p:txEl>
                                          </p:spTgt>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20">
                                            <p:txEl>
                                              <p:pRg st="0" end="0"/>
                                            </p:txEl>
                                          </p:spTgt>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20">
                                            <p:txEl>
                                              <p:pRg st="0" end="0"/>
                                            </p:txEl>
                                          </p:spTgt>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20">
                                            <p:txEl>
                                              <p:pRg st="0" end="0"/>
                                            </p:txEl>
                                          </p:spTgt>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20">
                                            <p:txEl>
                                              <p:pRg st="0" end="0"/>
                                            </p:txEl>
                                          </p:spTgt>
                                        </p:tgtEl>
                                        <p:attrNameLst>
                                          <p:attrName>ppt_y</p:attrName>
                                        </p:attrNameLst>
                                      </p:cBhvr>
                                      <p:tavLst>
                                        <p:tav tm="0" fmla="#ppt_y-sin(pi*$)/81">
                                          <p:val>
                                            <p:fltVal val="0"/>
                                          </p:val>
                                        </p:tav>
                                        <p:tav tm="100000">
                                          <p:val>
                                            <p:fltVal val="1"/>
                                          </p:val>
                                        </p:tav>
                                      </p:tavLst>
                                    </p:anim>
                                    <p:animScale>
                                      <p:cBhvr>
                                        <p:cTn id="147" dur="26">
                                          <p:stCondLst>
                                            <p:cond delay="650"/>
                                          </p:stCondLst>
                                        </p:cTn>
                                        <p:tgtEl>
                                          <p:spTgt spid="20">
                                            <p:txEl>
                                              <p:pRg st="0" end="0"/>
                                            </p:txEl>
                                          </p:spTgt>
                                        </p:tgtEl>
                                      </p:cBhvr>
                                      <p:to x="100000" y="60000"/>
                                    </p:animScale>
                                    <p:animScale>
                                      <p:cBhvr>
                                        <p:cTn id="148" dur="166" decel="50000">
                                          <p:stCondLst>
                                            <p:cond delay="676"/>
                                          </p:stCondLst>
                                        </p:cTn>
                                        <p:tgtEl>
                                          <p:spTgt spid="20">
                                            <p:txEl>
                                              <p:pRg st="0" end="0"/>
                                            </p:txEl>
                                          </p:spTgt>
                                        </p:tgtEl>
                                      </p:cBhvr>
                                      <p:to x="100000" y="100000"/>
                                    </p:animScale>
                                    <p:animScale>
                                      <p:cBhvr>
                                        <p:cTn id="149" dur="26">
                                          <p:stCondLst>
                                            <p:cond delay="1312"/>
                                          </p:stCondLst>
                                        </p:cTn>
                                        <p:tgtEl>
                                          <p:spTgt spid="20">
                                            <p:txEl>
                                              <p:pRg st="0" end="0"/>
                                            </p:txEl>
                                          </p:spTgt>
                                        </p:tgtEl>
                                      </p:cBhvr>
                                      <p:to x="100000" y="80000"/>
                                    </p:animScale>
                                    <p:animScale>
                                      <p:cBhvr>
                                        <p:cTn id="150" dur="166" decel="50000">
                                          <p:stCondLst>
                                            <p:cond delay="1338"/>
                                          </p:stCondLst>
                                        </p:cTn>
                                        <p:tgtEl>
                                          <p:spTgt spid="20">
                                            <p:txEl>
                                              <p:pRg st="0" end="0"/>
                                            </p:txEl>
                                          </p:spTgt>
                                        </p:tgtEl>
                                      </p:cBhvr>
                                      <p:to x="100000" y="100000"/>
                                    </p:animScale>
                                    <p:animScale>
                                      <p:cBhvr>
                                        <p:cTn id="151" dur="26">
                                          <p:stCondLst>
                                            <p:cond delay="1642"/>
                                          </p:stCondLst>
                                        </p:cTn>
                                        <p:tgtEl>
                                          <p:spTgt spid="20">
                                            <p:txEl>
                                              <p:pRg st="0" end="0"/>
                                            </p:txEl>
                                          </p:spTgt>
                                        </p:tgtEl>
                                      </p:cBhvr>
                                      <p:to x="100000" y="90000"/>
                                    </p:animScale>
                                    <p:animScale>
                                      <p:cBhvr>
                                        <p:cTn id="152" dur="166" decel="50000">
                                          <p:stCondLst>
                                            <p:cond delay="1668"/>
                                          </p:stCondLst>
                                        </p:cTn>
                                        <p:tgtEl>
                                          <p:spTgt spid="20">
                                            <p:txEl>
                                              <p:pRg st="0" end="0"/>
                                            </p:txEl>
                                          </p:spTgt>
                                        </p:tgtEl>
                                      </p:cBhvr>
                                      <p:to x="100000" y="100000"/>
                                    </p:animScale>
                                    <p:animScale>
                                      <p:cBhvr>
                                        <p:cTn id="153" dur="26">
                                          <p:stCondLst>
                                            <p:cond delay="1808"/>
                                          </p:stCondLst>
                                        </p:cTn>
                                        <p:tgtEl>
                                          <p:spTgt spid="20">
                                            <p:txEl>
                                              <p:pRg st="0" end="0"/>
                                            </p:txEl>
                                          </p:spTgt>
                                        </p:tgtEl>
                                      </p:cBhvr>
                                      <p:to x="100000" y="95000"/>
                                    </p:animScale>
                                    <p:animScale>
                                      <p:cBhvr>
                                        <p:cTn id="154" dur="166" decel="50000">
                                          <p:stCondLst>
                                            <p:cond delay="1834"/>
                                          </p:stCondLst>
                                        </p:cTn>
                                        <p:tgtEl>
                                          <p:spTgt spid="20">
                                            <p:txEl>
                                              <p:pRg st="0" end="0"/>
                                            </p:txEl>
                                          </p:spTgt>
                                        </p:tgtEl>
                                      </p:cBhvr>
                                      <p:to x="100000" y="100000"/>
                                    </p:animScale>
                                  </p:childTnLst>
                                </p:cTn>
                              </p:par>
                            </p:childTnLst>
                          </p:cTn>
                        </p:par>
                      </p:childTnLst>
                    </p:cTn>
                  </p:par>
                  <p:par>
                    <p:cTn id="155" fill="hold">
                      <p:stCondLst>
                        <p:cond delay="indefinite"/>
                      </p:stCondLst>
                      <p:childTnLst>
                        <p:par>
                          <p:cTn id="156" fill="hold">
                            <p:stCondLst>
                              <p:cond delay="0"/>
                            </p:stCondLst>
                            <p:childTnLst>
                              <p:par>
                                <p:cTn id="157" presetID="26" presetClass="entr" presetSubtype="0" fill="hold" nodeType="click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wipe(down)">
                                      <p:cBhvr>
                                        <p:cTn id="159" dur="580">
                                          <p:stCondLst>
                                            <p:cond delay="0"/>
                                          </p:stCondLst>
                                        </p:cTn>
                                        <p:tgtEl>
                                          <p:spTgt spid="21"/>
                                        </p:tgtEl>
                                      </p:cBhvr>
                                    </p:animEffect>
                                    <p:anim calcmode="lin" valueType="num">
                                      <p:cBhvr>
                                        <p:cTn id="16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65" dur="26">
                                          <p:stCondLst>
                                            <p:cond delay="650"/>
                                          </p:stCondLst>
                                        </p:cTn>
                                        <p:tgtEl>
                                          <p:spTgt spid="21"/>
                                        </p:tgtEl>
                                      </p:cBhvr>
                                      <p:to x="100000" y="60000"/>
                                    </p:animScale>
                                    <p:animScale>
                                      <p:cBhvr>
                                        <p:cTn id="166" dur="166" decel="50000">
                                          <p:stCondLst>
                                            <p:cond delay="676"/>
                                          </p:stCondLst>
                                        </p:cTn>
                                        <p:tgtEl>
                                          <p:spTgt spid="21"/>
                                        </p:tgtEl>
                                      </p:cBhvr>
                                      <p:to x="100000" y="100000"/>
                                    </p:animScale>
                                    <p:animScale>
                                      <p:cBhvr>
                                        <p:cTn id="167" dur="26">
                                          <p:stCondLst>
                                            <p:cond delay="1312"/>
                                          </p:stCondLst>
                                        </p:cTn>
                                        <p:tgtEl>
                                          <p:spTgt spid="21"/>
                                        </p:tgtEl>
                                      </p:cBhvr>
                                      <p:to x="100000" y="80000"/>
                                    </p:animScale>
                                    <p:animScale>
                                      <p:cBhvr>
                                        <p:cTn id="168" dur="166" decel="50000">
                                          <p:stCondLst>
                                            <p:cond delay="1338"/>
                                          </p:stCondLst>
                                        </p:cTn>
                                        <p:tgtEl>
                                          <p:spTgt spid="21"/>
                                        </p:tgtEl>
                                      </p:cBhvr>
                                      <p:to x="100000" y="100000"/>
                                    </p:animScale>
                                    <p:animScale>
                                      <p:cBhvr>
                                        <p:cTn id="169" dur="26">
                                          <p:stCondLst>
                                            <p:cond delay="1642"/>
                                          </p:stCondLst>
                                        </p:cTn>
                                        <p:tgtEl>
                                          <p:spTgt spid="21"/>
                                        </p:tgtEl>
                                      </p:cBhvr>
                                      <p:to x="100000" y="90000"/>
                                    </p:animScale>
                                    <p:animScale>
                                      <p:cBhvr>
                                        <p:cTn id="170" dur="166" decel="50000">
                                          <p:stCondLst>
                                            <p:cond delay="1668"/>
                                          </p:stCondLst>
                                        </p:cTn>
                                        <p:tgtEl>
                                          <p:spTgt spid="21"/>
                                        </p:tgtEl>
                                      </p:cBhvr>
                                      <p:to x="100000" y="100000"/>
                                    </p:animScale>
                                    <p:animScale>
                                      <p:cBhvr>
                                        <p:cTn id="171" dur="26">
                                          <p:stCondLst>
                                            <p:cond delay="1808"/>
                                          </p:stCondLst>
                                        </p:cTn>
                                        <p:tgtEl>
                                          <p:spTgt spid="21"/>
                                        </p:tgtEl>
                                      </p:cBhvr>
                                      <p:to x="100000" y="95000"/>
                                    </p:animScale>
                                    <p:animScale>
                                      <p:cBhvr>
                                        <p:cTn id="172" dur="166" decel="50000">
                                          <p:stCondLst>
                                            <p:cond delay="1834"/>
                                          </p:stCondLst>
                                        </p:cTn>
                                        <p:tgtEl>
                                          <p:spTgt spid="21"/>
                                        </p:tgtEl>
                                      </p:cBhvr>
                                      <p:to x="100000" y="100000"/>
                                    </p:animScale>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nodeType="clickEffect">
                                  <p:stCondLst>
                                    <p:cond delay="0"/>
                                  </p:stCondLst>
                                  <p:childTnLst>
                                    <p:set>
                                      <p:cBhvr>
                                        <p:cTn id="176" dur="1" fill="hold">
                                          <p:stCondLst>
                                            <p:cond delay="0"/>
                                          </p:stCondLst>
                                        </p:cTn>
                                        <p:tgtEl>
                                          <p:spTgt spid="22">
                                            <p:txEl>
                                              <p:pRg st="0" end="0"/>
                                            </p:txEl>
                                          </p:spTgt>
                                        </p:tgtEl>
                                        <p:attrNameLst>
                                          <p:attrName>style.visibility</p:attrName>
                                        </p:attrNameLst>
                                      </p:cBhvr>
                                      <p:to>
                                        <p:strVal val="visible"/>
                                      </p:to>
                                    </p:set>
                                    <p:animEffect transition="in" filter="fade">
                                      <p:cBhvr>
                                        <p:cTn id="177" dur="1000"/>
                                        <p:tgtEl>
                                          <p:spTgt spid="22">
                                            <p:txEl>
                                              <p:pRg st="0" end="0"/>
                                            </p:txEl>
                                          </p:spTgt>
                                        </p:tgtEl>
                                      </p:cBhvr>
                                    </p:animEffect>
                                    <p:anim calcmode="lin" valueType="num">
                                      <p:cBhvr>
                                        <p:cTn id="17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79"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4956" y="335490"/>
            <a:ext cx="9905998" cy="1478570"/>
          </a:xfrm>
        </p:spPr>
        <p:txBody>
          <a:bodyPr/>
          <a:lstStyle/>
          <a:p>
            <a:r>
              <a:rPr lang="en-US" sz="4800" dirty="0">
                <a:solidFill>
                  <a:schemeClr val="bg2"/>
                </a:solidFill>
                <a:effectLst>
                  <a:outerShdw blurRad="38100" dist="38100" dir="2700000" algn="tl">
                    <a:srgbClr val="000000">
                      <a:alpha val="43137"/>
                    </a:srgbClr>
                  </a:outerShdw>
                </a:effectLst>
                <a:latin typeface="Castellar" panose="020A0402060406010301" pitchFamily="18" charset="0"/>
              </a:rPr>
              <a:t>Microsoft Tools</a:t>
            </a:r>
            <a:r>
              <a:rPr lang="en-US" b="1" dirty="0"/>
              <a:t/>
            </a:r>
            <a:br>
              <a:rPr lang="en-US" b="1" dirty="0"/>
            </a:br>
            <a:endParaRPr lang="en-US" dirty="0"/>
          </a:p>
        </p:txBody>
      </p:sp>
      <p:sp>
        <p:nvSpPr>
          <p:cNvPr id="4" name="Rectangle 3"/>
          <p:cNvSpPr/>
          <p:nvPr/>
        </p:nvSpPr>
        <p:spPr>
          <a:xfrm>
            <a:off x="959984" y="1330472"/>
            <a:ext cx="3424335" cy="651845"/>
          </a:xfrm>
          <a:prstGeom prst="rect">
            <a:avLst/>
          </a:prstGeom>
        </p:spPr>
        <p:txBody>
          <a:bodyPr wrap="none">
            <a:spAutoFit/>
          </a:bodyPr>
          <a:lstStyle/>
          <a:p>
            <a:pPr>
              <a:lnSpc>
                <a:spcPct val="101000"/>
              </a:lnSpc>
              <a:spcBef>
                <a:spcPts val="500"/>
              </a:spcBef>
              <a:spcAft>
                <a:spcPts val="500"/>
              </a:spcAft>
            </a:pPr>
            <a:r>
              <a:rPr lang="en-US" sz="36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Microsoft</a:t>
            </a:r>
            <a:r>
              <a:rPr lang="en-US" sz="32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 365</a:t>
            </a:r>
            <a:endParaRPr lang="en-US" sz="3200"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822" y="1351632"/>
            <a:ext cx="609524" cy="609524"/>
          </a:xfrm>
          <a:prstGeom prst="rect">
            <a:avLst/>
          </a:prstGeom>
        </p:spPr>
      </p:pic>
      <p:sp>
        <p:nvSpPr>
          <p:cNvPr id="6" name="Rectangle 5"/>
          <p:cNvSpPr/>
          <p:nvPr/>
        </p:nvSpPr>
        <p:spPr>
          <a:xfrm>
            <a:off x="1184956" y="1546863"/>
            <a:ext cx="4749251" cy="2677656"/>
          </a:xfrm>
          <a:prstGeom prst="rect">
            <a:avLst/>
          </a:prstGeom>
        </p:spPr>
        <p:txBody>
          <a:bodyPr wrap="square">
            <a:spAutoFit/>
          </a:bodyPr>
          <a:lstStyle/>
          <a:p>
            <a:r>
              <a:rPr lang="en-US" sz="2400" dirty="0"/>
              <a:t/>
            </a:r>
            <a:br>
              <a:rPr lang="en-US" sz="2400" dirty="0"/>
            </a:br>
            <a:r>
              <a:rPr lang="en-US" sz="2400" dirty="0"/>
              <a:t>Microsoft 365 is a subscription-based suite of productivity tools and cloud services provided by Microsoft, including applications like Word, Excel, PowerPoint, and cloud services like OneDrive and Microsoft Teams</a:t>
            </a:r>
          </a:p>
        </p:txBody>
      </p:sp>
      <p:sp>
        <p:nvSpPr>
          <p:cNvPr id="7" name="Rectangle 6"/>
          <p:cNvSpPr/>
          <p:nvPr/>
        </p:nvSpPr>
        <p:spPr>
          <a:xfrm>
            <a:off x="959984" y="4262625"/>
            <a:ext cx="1577676" cy="626646"/>
          </a:xfrm>
          <a:prstGeom prst="rect">
            <a:avLst/>
          </a:prstGeom>
        </p:spPr>
        <p:txBody>
          <a:bodyPr wrap="none">
            <a:spAutoFit/>
          </a:bodyPr>
          <a:lstStyle/>
          <a:p>
            <a:pPr>
              <a:lnSpc>
                <a:spcPct val="101000"/>
              </a:lnSpc>
              <a:spcBef>
                <a:spcPts val="500"/>
              </a:spcBef>
              <a:spcAft>
                <a:spcPts val="500"/>
              </a:spcAft>
            </a:pPr>
            <a:r>
              <a:rPr lang="en-US" sz="3600" b="1"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Azure</a:t>
            </a:r>
            <a:endParaRPr lang="en-US" sz="3600"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681" y="4271186"/>
            <a:ext cx="609524" cy="609524"/>
          </a:xfrm>
          <a:prstGeom prst="rect">
            <a:avLst/>
          </a:prstGeom>
        </p:spPr>
      </p:pic>
      <p:sp>
        <p:nvSpPr>
          <p:cNvPr id="9" name="Rectangle 8"/>
          <p:cNvSpPr/>
          <p:nvPr/>
        </p:nvSpPr>
        <p:spPr>
          <a:xfrm>
            <a:off x="1184957" y="4880710"/>
            <a:ext cx="4749250" cy="1569660"/>
          </a:xfrm>
          <a:prstGeom prst="rect">
            <a:avLst/>
          </a:prstGeom>
        </p:spPr>
        <p:txBody>
          <a:bodyPr wrap="square">
            <a:spAutoFit/>
          </a:bodyPr>
          <a:lstStyle/>
          <a:p>
            <a:r>
              <a:rPr lang="en-US" sz="2400" dirty="0"/>
              <a:t>Microsoft's cloud computing platform offering a range of services for building, deploying, and managing applications</a:t>
            </a:r>
          </a:p>
        </p:txBody>
      </p:sp>
      <p:sp>
        <p:nvSpPr>
          <p:cNvPr id="10" name="Rectangle 9"/>
          <p:cNvSpPr/>
          <p:nvPr/>
        </p:nvSpPr>
        <p:spPr>
          <a:xfrm>
            <a:off x="6452184" y="1230696"/>
            <a:ext cx="3482043" cy="646331"/>
          </a:xfrm>
          <a:prstGeom prst="rect">
            <a:avLst/>
          </a:prstGeom>
        </p:spPr>
        <p:txBody>
          <a:bodyPr wrap="none">
            <a:spAutoFit/>
          </a:bodyPr>
          <a:lstStyle/>
          <a:p>
            <a:r>
              <a:rPr lang="en-US" sz="36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Visual Studio</a:t>
            </a:r>
            <a:endParaRPr lang="en-US" sz="3600"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730" y="1147512"/>
            <a:ext cx="812698" cy="812698"/>
          </a:xfrm>
          <a:prstGeom prst="rect">
            <a:avLst/>
          </a:prstGeom>
        </p:spPr>
      </p:pic>
      <p:sp>
        <p:nvSpPr>
          <p:cNvPr id="12" name="Rectangle 11"/>
          <p:cNvSpPr/>
          <p:nvPr/>
        </p:nvSpPr>
        <p:spPr>
          <a:xfrm>
            <a:off x="6558270" y="1685362"/>
            <a:ext cx="4927600" cy="2215991"/>
          </a:xfrm>
          <a:prstGeom prst="rect">
            <a:avLst/>
          </a:prstGeom>
        </p:spPr>
        <p:txBody>
          <a:bodyPr wrap="square">
            <a:spAutoFit/>
          </a:bodyPr>
          <a:lstStyle/>
          <a:p>
            <a:r>
              <a:rPr lang="en-US" dirty="0"/>
              <a:t/>
            </a:r>
            <a:br>
              <a:rPr lang="en-US" dirty="0"/>
            </a:br>
            <a:r>
              <a:rPr lang="en-US" sz="2400" dirty="0"/>
              <a:t>Visual Studio is an integrated development environment (IDE) created by Microsoft for building, debugging, and deploying software applications across various platforms</a:t>
            </a:r>
          </a:p>
        </p:txBody>
      </p:sp>
      <p:sp>
        <p:nvSpPr>
          <p:cNvPr id="13" name="Rectangle 12"/>
          <p:cNvSpPr/>
          <p:nvPr/>
        </p:nvSpPr>
        <p:spPr>
          <a:xfrm>
            <a:off x="6543809" y="4224519"/>
            <a:ext cx="2297424" cy="646331"/>
          </a:xfrm>
          <a:prstGeom prst="rect">
            <a:avLst/>
          </a:prstGeom>
        </p:spPr>
        <p:txBody>
          <a:bodyPr wrap="none">
            <a:spAutoFit/>
          </a:bodyPr>
          <a:lstStyle/>
          <a:p>
            <a:r>
              <a:rPr lang="en-US" sz="36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Power BI</a:t>
            </a:r>
            <a:endParaRPr lang="en-US" sz="3600"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2811" y="4169599"/>
            <a:ext cx="812698" cy="812698"/>
          </a:xfrm>
          <a:prstGeom prst="rect">
            <a:avLst/>
          </a:prstGeom>
        </p:spPr>
      </p:pic>
      <p:sp>
        <p:nvSpPr>
          <p:cNvPr id="16" name="Rectangle 15"/>
          <p:cNvSpPr/>
          <p:nvPr/>
        </p:nvSpPr>
        <p:spPr>
          <a:xfrm>
            <a:off x="6558270" y="4870850"/>
            <a:ext cx="4624987" cy="1569660"/>
          </a:xfrm>
          <a:prstGeom prst="rect">
            <a:avLst/>
          </a:prstGeom>
        </p:spPr>
        <p:txBody>
          <a:bodyPr wrap="square">
            <a:spAutoFit/>
          </a:bodyPr>
          <a:lstStyle/>
          <a:p>
            <a:r>
              <a:rPr lang="en-US" sz="2400" dirty="0"/>
              <a:t>Power BI is a business analytics tool by Microsoft that enables users to visualize and analyze data through interactive dashboards and reports</a:t>
            </a:r>
          </a:p>
        </p:txBody>
      </p:sp>
    </p:spTree>
    <p:extLst>
      <p:ext uri="{BB962C8B-B14F-4D97-AF65-F5344CB8AC3E}">
        <p14:creationId xmlns:p14="http://schemas.microsoft.com/office/powerpoint/2010/main" val="36688964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50" fill="hold">
                                          <p:stCondLst>
                                            <p:cond delay="0"/>
                                          </p:stCondLst>
                                        </p:cTn>
                                        <p:tgtEl>
                                          <p:spTgt spid="4"/>
                                        </p:tgtEl>
                                        <p:attrNameLst>
                                          <p:attrName>r</p:attrName>
                                        </p:attrNameLst>
                                      </p:cBhvr>
                                    </p:animRot>
                                    <p:animRot by="-240000">
                                      <p:cBhvr>
                                        <p:cTn id="12" dur="100" fill="hold">
                                          <p:stCondLst>
                                            <p:cond delay="100"/>
                                          </p:stCondLst>
                                        </p:cTn>
                                        <p:tgtEl>
                                          <p:spTgt spid="4"/>
                                        </p:tgtEl>
                                        <p:attrNameLst>
                                          <p:attrName>r</p:attrName>
                                        </p:attrNameLst>
                                      </p:cBhvr>
                                    </p:animRot>
                                    <p:animRot by="240000">
                                      <p:cBhvr>
                                        <p:cTn id="13" dur="100" fill="hold">
                                          <p:stCondLst>
                                            <p:cond delay="200"/>
                                          </p:stCondLst>
                                        </p:cTn>
                                        <p:tgtEl>
                                          <p:spTgt spid="4"/>
                                        </p:tgtEl>
                                        <p:attrNameLst>
                                          <p:attrName>r</p:attrName>
                                        </p:attrNameLst>
                                      </p:cBhvr>
                                    </p:animRot>
                                    <p:animRot by="-240000">
                                      <p:cBhvr>
                                        <p:cTn id="14" dur="100" fill="hold">
                                          <p:stCondLst>
                                            <p:cond delay="300"/>
                                          </p:stCondLst>
                                        </p:cTn>
                                        <p:tgtEl>
                                          <p:spTgt spid="4"/>
                                        </p:tgtEl>
                                        <p:attrNameLst>
                                          <p:attrName>r</p:attrName>
                                        </p:attrNameLst>
                                      </p:cBhvr>
                                    </p:animRot>
                                    <p:animRot by="120000">
                                      <p:cBhvr>
                                        <p:cTn id="15" dur="100" fill="hold">
                                          <p:stCondLst>
                                            <p:cond delay="400"/>
                                          </p:stCondLst>
                                        </p:cTn>
                                        <p:tgtEl>
                                          <p:spTgt spid="4"/>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435">
                                          <p:stCondLst>
                                            <p:cond delay="0"/>
                                          </p:stCondLst>
                                        </p:cTn>
                                        <p:tgtEl>
                                          <p:spTgt spid="5"/>
                                        </p:tgtEl>
                                      </p:cBhvr>
                                    </p:animEffect>
                                    <p:anim calcmode="lin" valueType="num">
                                      <p:cBhvr>
                                        <p:cTn id="21"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2"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3"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4"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5"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6" dur="20">
                                          <p:stCondLst>
                                            <p:cond delay="487"/>
                                          </p:stCondLst>
                                        </p:cTn>
                                        <p:tgtEl>
                                          <p:spTgt spid="5"/>
                                        </p:tgtEl>
                                      </p:cBhvr>
                                      <p:to x="100000" y="60000"/>
                                    </p:animScale>
                                    <p:animScale>
                                      <p:cBhvr>
                                        <p:cTn id="27" dur="124" decel="50000">
                                          <p:stCondLst>
                                            <p:cond delay="507"/>
                                          </p:stCondLst>
                                        </p:cTn>
                                        <p:tgtEl>
                                          <p:spTgt spid="5"/>
                                        </p:tgtEl>
                                      </p:cBhvr>
                                      <p:to x="100000" y="100000"/>
                                    </p:animScale>
                                    <p:animScale>
                                      <p:cBhvr>
                                        <p:cTn id="28" dur="20">
                                          <p:stCondLst>
                                            <p:cond delay="984"/>
                                          </p:stCondLst>
                                        </p:cTn>
                                        <p:tgtEl>
                                          <p:spTgt spid="5"/>
                                        </p:tgtEl>
                                      </p:cBhvr>
                                      <p:to x="100000" y="80000"/>
                                    </p:animScale>
                                    <p:animScale>
                                      <p:cBhvr>
                                        <p:cTn id="29" dur="124" decel="50000">
                                          <p:stCondLst>
                                            <p:cond delay="1004"/>
                                          </p:stCondLst>
                                        </p:cTn>
                                        <p:tgtEl>
                                          <p:spTgt spid="5"/>
                                        </p:tgtEl>
                                      </p:cBhvr>
                                      <p:to x="100000" y="100000"/>
                                    </p:animScale>
                                    <p:animScale>
                                      <p:cBhvr>
                                        <p:cTn id="30" dur="20">
                                          <p:stCondLst>
                                            <p:cond delay="1231"/>
                                          </p:stCondLst>
                                        </p:cTn>
                                        <p:tgtEl>
                                          <p:spTgt spid="5"/>
                                        </p:tgtEl>
                                      </p:cBhvr>
                                      <p:to x="100000" y="90000"/>
                                    </p:animScale>
                                    <p:animScale>
                                      <p:cBhvr>
                                        <p:cTn id="31" dur="124" decel="50000">
                                          <p:stCondLst>
                                            <p:cond delay="1251"/>
                                          </p:stCondLst>
                                        </p:cTn>
                                        <p:tgtEl>
                                          <p:spTgt spid="5"/>
                                        </p:tgtEl>
                                      </p:cBhvr>
                                      <p:to x="100000" y="100000"/>
                                    </p:animScale>
                                    <p:animScale>
                                      <p:cBhvr>
                                        <p:cTn id="32" dur="20">
                                          <p:stCondLst>
                                            <p:cond delay="1356"/>
                                          </p:stCondLst>
                                        </p:cTn>
                                        <p:tgtEl>
                                          <p:spTgt spid="5"/>
                                        </p:tgtEl>
                                      </p:cBhvr>
                                      <p:to x="100000" y="95000"/>
                                    </p:animScale>
                                    <p:animScale>
                                      <p:cBhvr>
                                        <p:cTn id="33" dur="124" decel="50000">
                                          <p:stCondLst>
                                            <p:cond delay="1376"/>
                                          </p:stCondLst>
                                        </p:cTn>
                                        <p:tgtEl>
                                          <p:spTgt spid="5"/>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2" presetClass="emph" presetSubtype="0" fill="hold" grpId="0" nodeType="clickEffect">
                                  <p:stCondLst>
                                    <p:cond delay="0"/>
                                  </p:stCondLst>
                                  <p:childTnLst>
                                    <p:animRot by="120000">
                                      <p:cBhvr>
                                        <p:cTn id="44" dur="50" fill="hold">
                                          <p:stCondLst>
                                            <p:cond delay="0"/>
                                          </p:stCondLst>
                                        </p:cTn>
                                        <p:tgtEl>
                                          <p:spTgt spid="10"/>
                                        </p:tgtEl>
                                        <p:attrNameLst>
                                          <p:attrName>r</p:attrName>
                                        </p:attrNameLst>
                                      </p:cBhvr>
                                    </p:animRot>
                                    <p:animRot by="-240000">
                                      <p:cBhvr>
                                        <p:cTn id="45" dur="100" fill="hold">
                                          <p:stCondLst>
                                            <p:cond delay="100"/>
                                          </p:stCondLst>
                                        </p:cTn>
                                        <p:tgtEl>
                                          <p:spTgt spid="10"/>
                                        </p:tgtEl>
                                        <p:attrNameLst>
                                          <p:attrName>r</p:attrName>
                                        </p:attrNameLst>
                                      </p:cBhvr>
                                    </p:animRot>
                                    <p:animRot by="240000">
                                      <p:cBhvr>
                                        <p:cTn id="46" dur="100" fill="hold">
                                          <p:stCondLst>
                                            <p:cond delay="200"/>
                                          </p:stCondLst>
                                        </p:cTn>
                                        <p:tgtEl>
                                          <p:spTgt spid="10"/>
                                        </p:tgtEl>
                                        <p:attrNameLst>
                                          <p:attrName>r</p:attrName>
                                        </p:attrNameLst>
                                      </p:cBhvr>
                                    </p:animRot>
                                    <p:animRot by="-240000">
                                      <p:cBhvr>
                                        <p:cTn id="47" dur="100" fill="hold">
                                          <p:stCondLst>
                                            <p:cond delay="300"/>
                                          </p:stCondLst>
                                        </p:cTn>
                                        <p:tgtEl>
                                          <p:spTgt spid="10"/>
                                        </p:tgtEl>
                                        <p:attrNameLst>
                                          <p:attrName>r</p:attrName>
                                        </p:attrNameLst>
                                      </p:cBhvr>
                                    </p:animRot>
                                    <p:animRot by="120000">
                                      <p:cBhvr>
                                        <p:cTn id="48" dur="100" fill="hold">
                                          <p:stCondLst>
                                            <p:cond delay="400"/>
                                          </p:stCondLst>
                                        </p:cTn>
                                        <p:tgtEl>
                                          <p:spTgt spid="10"/>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435">
                                          <p:stCondLst>
                                            <p:cond delay="0"/>
                                          </p:stCondLst>
                                        </p:cTn>
                                        <p:tgtEl>
                                          <p:spTgt spid="11"/>
                                        </p:tgtEl>
                                      </p:cBhvr>
                                    </p:animEffect>
                                    <p:anim calcmode="lin" valueType="num">
                                      <p:cBhvr>
                                        <p:cTn id="54" dur="1367"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5" dur="498"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6" dur="498" tmFilter="0, 0; 0.125,0.2665; 0.25,0.4; 0.375,0.465; 0.5,0.5;  0.625,0.535; 0.75,0.6; 0.875,0.7335; 1,1">
                                          <p:stCondLst>
                                            <p:cond delay="498"/>
                                          </p:stCondLst>
                                        </p:cTn>
                                        <p:tgtEl>
                                          <p:spTgt spid="11"/>
                                        </p:tgtEl>
                                        <p:attrNameLst>
                                          <p:attrName>ppt_y</p:attrName>
                                        </p:attrNameLst>
                                      </p:cBhvr>
                                      <p:tavLst>
                                        <p:tav tm="0" fmla="#ppt_y-sin(pi*$)/9">
                                          <p:val>
                                            <p:fltVal val="0"/>
                                          </p:val>
                                        </p:tav>
                                        <p:tav tm="100000">
                                          <p:val>
                                            <p:fltVal val="1"/>
                                          </p:val>
                                        </p:tav>
                                      </p:tavLst>
                                    </p:anim>
                                    <p:anim calcmode="lin" valueType="num">
                                      <p:cBhvr>
                                        <p:cTn id="57" dur="249" tmFilter="0, 0; 0.125,0.2665; 0.25,0.4; 0.375,0.465; 0.5,0.5;  0.625,0.535; 0.75,0.6; 0.875,0.7335; 1,1">
                                          <p:stCondLst>
                                            <p:cond delay="993"/>
                                          </p:stCondLst>
                                        </p:cTn>
                                        <p:tgtEl>
                                          <p:spTgt spid="11"/>
                                        </p:tgtEl>
                                        <p:attrNameLst>
                                          <p:attrName>ppt_y</p:attrName>
                                        </p:attrNameLst>
                                      </p:cBhvr>
                                      <p:tavLst>
                                        <p:tav tm="0" fmla="#ppt_y-sin(pi*$)/27">
                                          <p:val>
                                            <p:fltVal val="0"/>
                                          </p:val>
                                        </p:tav>
                                        <p:tav tm="100000">
                                          <p:val>
                                            <p:fltVal val="1"/>
                                          </p:val>
                                        </p:tav>
                                      </p:tavLst>
                                    </p:anim>
                                    <p:anim calcmode="lin" valueType="num">
                                      <p:cBhvr>
                                        <p:cTn id="58" dur="123" tmFilter="0, 0; 0.125,0.2665; 0.25,0.4; 0.375,0.465; 0.5,0.5;  0.625,0.535; 0.75,0.6; 0.875,0.7335; 1,1">
                                          <p:stCondLst>
                                            <p:cond delay="1242"/>
                                          </p:stCondLst>
                                        </p:cTn>
                                        <p:tgtEl>
                                          <p:spTgt spid="11"/>
                                        </p:tgtEl>
                                        <p:attrNameLst>
                                          <p:attrName>ppt_y</p:attrName>
                                        </p:attrNameLst>
                                      </p:cBhvr>
                                      <p:tavLst>
                                        <p:tav tm="0" fmla="#ppt_y-sin(pi*$)/81">
                                          <p:val>
                                            <p:fltVal val="0"/>
                                          </p:val>
                                        </p:tav>
                                        <p:tav tm="100000">
                                          <p:val>
                                            <p:fltVal val="1"/>
                                          </p:val>
                                        </p:tav>
                                      </p:tavLst>
                                    </p:anim>
                                    <p:animScale>
                                      <p:cBhvr>
                                        <p:cTn id="59" dur="20">
                                          <p:stCondLst>
                                            <p:cond delay="487"/>
                                          </p:stCondLst>
                                        </p:cTn>
                                        <p:tgtEl>
                                          <p:spTgt spid="11"/>
                                        </p:tgtEl>
                                      </p:cBhvr>
                                      <p:to x="100000" y="60000"/>
                                    </p:animScale>
                                    <p:animScale>
                                      <p:cBhvr>
                                        <p:cTn id="60" dur="124" decel="50000">
                                          <p:stCondLst>
                                            <p:cond delay="507"/>
                                          </p:stCondLst>
                                        </p:cTn>
                                        <p:tgtEl>
                                          <p:spTgt spid="11"/>
                                        </p:tgtEl>
                                      </p:cBhvr>
                                      <p:to x="100000" y="100000"/>
                                    </p:animScale>
                                    <p:animScale>
                                      <p:cBhvr>
                                        <p:cTn id="61" dur="20">
                                          <p:stCondLst>
                                            <p:cond delay="984"/>
                                          </p:stCondLst>
                                        </p:cTn>
                                        <p:tgtEl>
                                          <p:spTgt spid="11"/>
                                        </p:tgtEl>
                                      </p:cBhvr>
                                      <p:to x="100000" y="80000"/>
                                    </p:animScale>
                                    <p:animScale>
                                      <p:cBhvr>
                                        <p:cTn id="62" dur="124" decel="50000">
                                          <p:stCondLst>
                                            <p:cond delay="1004"/>
                                          </p:stCondLst>
                                        </p:cTn>
                                        <p:tgtEl>
                                          <p:spTgt spid="11"/>
                                        </p:tgtEl>
                                      </p:cBhvr>
                                      <p:to x="100000" y="100000"/>
                                    </p:animScale>
                                    <p:animScale>
                                      <p:cBhvr>
                                        <p:cTn id="63" dur="20">
                                          <p:stCondLst>
                                            <p:cond delay="1231"/>
                                          </p:stCondLst>
                                        </p:cTn>
                                        <p:tgtEl>
                                          <p:spTgt spid="11"/>
                                        </p:tgtEl>
                                      </p:cBhvr>
                                      <p:to x="100000" y="90000"/>
                                    </p:animScale>
                                    <p:animScale>
                                      <p:cBhvr>
                                        <p:cTn id="64" dur="124" decel="50000">
                                          <p:stCondLst>
                                            <p:cond delay="1251"/>
                                          </p:stCondLst>
                                        </p:cTn>
                                        <p:tgtEl>
                                          <p:spTgt spid="11"/>
                                        </p:tgtEl>
                                      </p:cBhvr>
                                      <p:to x="100000" y="100000"/>
                                    </p:animScale>
                                    <p:animScale>
                                      <p:cBhvr>
                                        <p:cTn id="65" dur="20">
                                          <p:stCondLst>
                                            <p:cond delay="1356"/>
                                          </p:stCondLst>
                                        </p:cTn>
                                        <p:tgtEl>
                                          <p:spTgt spid="11"/>
                                        </p:tgtEl>
                                      </p:cBhvr>
                                      <p:to x="100000" y="95000"/>
                                    </p:animScale>
                                    <p:animScale>
                                      <p:cBhvr>
                                        <p:cTn id="66" dur="124" decel="50000">
                                          <p:stCondLst>
                                            <p:cond delay="1376"/>
                                          </p:stCondLst>
                                        </p:cTn>
                                        <p:tgtEl>
                                          <p:spTgt spid="11"/>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32" presetClass="emph" presetSubtype="0" fill="hold" grpId="0" nodeType="clickEffect">
                                  <p:stCondLst>
                                    <p:cond delay="0"/>
                                  </p:stCondLst>
                                  <p:childTnLst>
                                    <p:animRot by="120000">
                                      <p:cBhvr>
                                        <p:cTn id="77" dur="100" fill="hold">
                                          <p:stCondLst>
                                            <p:cond delay="0"/>
                                          </p:stCondLst>
                                        </p:cTn>
                                        <p:tgtEl>
                                          <p:spTgt spid="7"/>
                                        </p:tgtEl>
                                        <p:attrNameLst>
                                          <p:attrName>r</p:attrName>
                                        </p:attrNameLst>
                                      </p:cBhvr>
                                    </p:animRot>
                                    <p:animRot by="-240000">
                                      <p:cBhvr>
                                        <p:cTn id="78" dur="200" fill="hold">
                                          <p:stCondLst>
                                            <p:cond delay="200"/>
                                          </p:stCondLst>
                                        </p:cTn>
                                        <p:tgtEl>
                                          <p:spTgt spid="7"/>
                                        </p:tgtEl>
                                        <p:attrNameLst>
                                          <p:attrName>r</p:attrName>
                                        </p:attrNameLst>
                                      </p:cBhvr>
                                    </p:animRot>
                                    <p:animRot by="240000">
                                      <p:cBhvr>
                                        <p:cTn id="79" dur="200" fill="hold">
                                          <p:stCondLst>
                                            <p:cond delay="400"/>
                                          </p:stCondLst>
                                        </p:cTn>
                                        <p:tgtEl>
                                          <p:spTgt spid="7"/>
                                        </p:tgtEl>
                                        <p:attrNameLst>
                                          <p:attrName>r</p:attrName>
                                        </p:attrNameLst>
                                      </p:cBhvr>
                                    </p:animRot>
                                    <p:animRot by="-240000">
                                      <p:cBhvr>
                                        <p:cTn id="80" dur="200" fill="hold">
                                          <p:stCondLst>
                                            <p:cond delay="600"/>
                                          </p:stCondLst>
                                        </p:cTn>
                                        <p:tgtEl>
                                          <p:spTgt spid="7"/>
                                        </p:tgtEl>
                                        <p:attrNameLst>
                                          <p:attrName>r</p:attrName>
                                        </p:attrNameLst>
                                      </p:cBhvr>
                                    </p:animRot>
                                    <p:animRot by="120000">
                                      <p:cBhvr>
                                        <p:cTn id="81" dur="200" fill="hold">
                                          <p:stCondLst>
                                            <p:cond delay="800"/>
                                          </p:stCondLst>
                                        </p:cTn>
                                        <p:tgtEl>
                                          <p:spTgt spid="7"/>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down)">
                                      <p:cBhvr>
                                        <p:cTn id="86" dur="580">
                                          <p:stCondLst>
                                            <p:cond delay="0"/>
                                          </p:stCondLst>
                                        </p:cTn>
                                        <p:tgtEl>
                                          <p:spTgt spid="8"/>
                                        </p:tgtEl>
                                      </p:cBhvr>
                                    </p:animEffect>
                                    <p:anim calcmode="lin" valueType="num">
                                      <p:cBhvr>
                                        <p:cTn id="8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2" dur="26">
                                          <p:stCondLst>
                                            <p:cond delay="650"/>
                                          </p:stCondLst>
                                        </p:cTn>
                                        <p:tgtEl>
                                          <p:spTgt spid="8"/>
                                        </p:tgtEl>
                                      </p:cBhvr>
                                      <p:to x="100000" y="60000"/>
                                    </p:animScale>
                                    <p:animScale>
                                      <p:cBhvr>
                                        <p:cTn id="93" dur="166" decel="50000">
                                          <p:stCondLst>
                                            <p:cond delay="676"/>
                                          </p:stCondLst>
                                        </p:cTn>
                                        <p:tgtEl>
                                          <p:spTgt spid="8"/>
                                        </p:tgtEl>
                                      </p:cBhvr>
                                      <p:to x="100000" y="100000"/>
                                    </p:animScale>
                                    <p:animScale>
                                      <p:cBhvr>
                                        <p:cTn id="94" dur="26">
                                          <p:stCondLst>
                                            <p:cond delay="1312"/>
                                          </p:stCondLst>
                                        </p:cTn>
                                        <p:tgtEl>
                                          <p:spTgt spid="8"/>
                                        </p:tgtEl>
                                      </p:cBhvr>
                                      <p:to x="100000" y="80000"/>
                                    </p:animScale>
                                    <p:animScale>
                                      <p:cBhvr>
                                        <p:cTn id="95" dur="166" decel="50000">
                                          <p:stCondLst>
                                            <p:cond delay="1338"/>
                                          </p:stCondLst>
                                        </p:cTn>
                                        <p:tgtEl>
                                          <p:spTgt spid="8"/>
                                        </p:tgtEl>
                                      </p:cBhvr>
                                      <p:to x="100000" y="100000"/>
                                    </p:animScale>
                                    <p:animScale>
                                      <p:cBhvr>
                                        <p:cTn id="96" dur="26">
                                          <p:stCondLst>
                                            <p:cond delay="1642"/>
                                          </p:stCondLst>
                                        </p:cTn>
                                        <p:tgtEl>
                                          <p:spTgt spid="8"/>
                                        </p:tgtEl>
                                      </p:cBhvr>
                                      <p:to x="100000" y="90000"/>
                                    </p:animScale>
                                    <p:animScale>
                                      <p:cBhvr>
                                        <p:cTn id="97" dur="166" decel="50000">
                                          <p:stCondLst>
                                            <p:cond delay="1668"/>
                                          </p:stCondLst>
                                        </p:cTn>
                                        <p:tgtEl>
                                          <p:spTgt spid="8"/>
                                        </p:tgtEl>
                                      </p:cBhvr>
                                      <p:to x="100000" y="100000"/>
                                    </p:animScale>
                                    <p:animScale>
                                      <p:cBhvr>
                                        <p:cTn id="98" dur="26">
                                          <p:stCondLst>
                                            <p:cond delay="1808"/>
                                          </p:stCondLst>
                                        </p:cTn>
                                        <p:tgtEl>
                                          <p:spTgt spid="8"/>
                                        </p:tgtEl>
                                      </p:cBhvr>
                                      <p:to x="100000" y="95000"/>
                                    </p:animScale>
                                    <p:animScale>
                                      <p:cBhvr>
                                        <p:cTn id="99" dur="166" decel="50000">
                                          <p:stCondLst>
                                            <p:cond delay="1834"/>
                                          </p:stCondLst>
                                        </p:cTn>
                                        <p:tgtEl>
                                          <p:spTgt spid="8"/>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9">
                                            <p:txEl>
                                              <p:pRg st="0" end="0"/>
                                            </p:txEl>
                                          </p:spTgt>
                                        </p:tgtEl>
                                        <p:attrNameLst>
                                          <p:attrName>style.visibility</p:attrName>
                                        </p:attrNameLst>
                                      </p:cBhvr>
                                      <p:to>
                                        <p:strVal val="visible"/>
                                      </p:to>
                                    </p:set>
                                    <p:animEffect transition="in" filter="fade">
                                      <p:cBhvr>
                                        <p:cTn id="104" dur="1000"/>
                                        <p:tgtEl>
                                          <p:spTgt spid="9">
                                            <p:txEl>
                                              <p:pRg st="0" end="0"/>
                                            </p:txEl>
                                          </p:spTgt>
                                        </p:tgtEl>
                                      </p:cBhvr>
                                    </p:animEffect>
                                    <p:anim calcmode="lin" valueType="num">
                                      <p:cBhvr>
                                        <p:cTn id="10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0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32" presetClass="emph" presetSubtype="0" fill="hold" grpId="0" nodeType="clickEffect">
                                  <p:stCondLst>
                                    <p:cond delay="0"/>
                                  </p:stCondLst>
                                  <p:childTnLst>
                                    <p:animRot by="120000">
                                      <p:cBhvr>
                                        <p:cTn id="110" dur="100" fill="hold">
                                          <p:stCondLst>
                                            <p:cond delay="0"/>
                                          </p:stCondLst>
                                        </p:cTn>
                                        <p:tgtEl>
                                          <p:spTgt spid="13"/>
                                        </p:tgtEl>
                                        <p:attrNameLst>
                                          <p:attrName>r</p:attrName>
                                        </p:attrNameLst>
                                      </p:cBhvr>
                                    </p:animRot>
                                    <p:animRot by="-240000">
                                      <p:cBhvr>
                                        <p:cTn id="111" dur="200" fill="hold">
                                          <p:stCondLst>
                                            <p:cond delay="200"/>
                                          </p:stCondLst>
                                        </p:cTn>
                                        <p:tgtEl>
                                          <p:spTgt spid="13"/>
                                        </p:tgtEl>
                                        <p:attrNameLst>
                                          <p:attrName>r</p:attrName>
                                        </p:attrNameLst>
                                      </p:cBhvr>
                                    </p:animRot>
                                    <p:animRot by="240000">
                                      <p:cBhvr>
                                        <p:cTn id="112" dur="200" fill="hold">
                                          <p:stCondLst>
                                            <p:cond delay="400"/>
                                          </p:stCondLst>
                                        </p:cTn>
                                        <p:tgtEl>
                                          <p:spTgt spid="13"/>
                                        </p:tgtEl>
                                        <p:attrNameLst>
                                          <p:attrName>r</p:attrName>
                                        </p:attrNameLst>
                                      </p:cBhvr>
                                    </p:animRot>
                                    <p:animRot by="-240000">
                                      <p:cBhvr>
                                        <p:cTn id="113" dur="200" fill="hold">
                                          <p:stCondLst>
                                            <p:cond delay="600"/>
                                          </p:stCondLst>
                                        </p:cTn>
                                        <p:tgtEl>
                                          <p:spTgt spid="13"/>
                                        </p:tgtEl>
                                        <p:attrNameLst>
                                          <p:attrName>r</p:attrName>
                                        </p:attrNameLst>
                                      </p:cBhvr>
                                    </p:animRot>
                                    <p:animRot by="120000">
                                      <p:cBhvr>
                                        <p:cTn id="114" dur="200" fill="hold">
                                          <p:stCondLst>
                                            <p:cond delay="800"/>
                                          </p:stCondLst>
                                        </p:cTn>
                                        <p:tgtEl>
                                          <p:spTgt spid="13"/>
                                        </p:tgtEl>
                                        <p:attrNameLst>
                                          <p:attrName>r</p:attrName>
                                        </p:attrNameLst>
                                      </p:cBhvr>
                                    </p:animRot>
                                  </p:childTnLst>
                                </p:cTn>
                              </p:par>
                            </p:childTnLst>
                          </p:cTn>
                        </p:par>
                      </p:childTnLst>
                    </p:cTn>
                  </p:par>
                  <p:par>
                    <p:cTn id="115" fill="hold">
                      <p:stCondLst>
                        <p:cond delay="indefinite"/>
                      </p:stCondLst>
                      <p:childTnLst>
                        <p:par>
                          <p:cTn id="116" fill="hold">
                            <p:stCondLst>
                              <p:cond delay="0"/>
                            </p:stCondLst>
                            <p:childTnLst>
                              <p:par>
                                <p:cTn id="117" presetID="26" presetClass="entr" presetSubtype="0" fill="hold" nodeType="click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wipe(down)">
                                      <p:cBhvr>
                                        <p:cTn id="119" dur="580">
                                          <p:stCondLst>
                                            <p:cond delay="0"/>
                                          </p:stCondLst>
                                        </p:cTn>
                                        <p:tgtEl>
                                          <p:spTgt spid="15"/>
                                        </p:tgtEl>
                                      </p:cBhvr>
                                    </p:animEffect>
                                    <p:anim calcmode="lin" valueType="num">
                                      <p:cBhvr>
                                        <p:cTn id="12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25" dur="26">
                                          <p:stCondLst>
                                            <p:cond delay="650"/>
                                          </p:stCondLst>
                                        </p:cTn>
                                        <p:tgtEl>
                                          <p:spTgt spid="15"/>
                                        </p:tgtEl>
                                      </p:cBhvr>
                                      <p:to x="100000" y="60000"/>
                                    </p:animScale>
                                    <p:animScale>
                                      <p:cBhvr>
                                        <p:cTn id="126" dur="166" decel="50000">
                                          <p:stCondLst>
                                            <p:cond delay="676"/>
                                          </p:stCondLst>
                                        </p:cTn>
                                        <p:tgtEl>
                                          <p:spTgt spid="15"/>
                                        </p:tgtEl>
                                      </p:cBhvr>
                                      <p:to x="100000" y="100000"/>
                                    </p:animScale>
                                    <p:animScale>
                                      <p:cBhvr>
                                        <p:cTn id="127" dur="26">
                                          <p:stCondLst>
                                            <p:cond delay="1312"/>
                                          </p:stCondLst>
                                        </p:cTn>
                                        <p:tgtEl>
                                          <p:spTgt spid="15"/>
                                        </p:tgtEl>
                                      </p:cBhvr>
                                      <p:to x="100000" y="80000"/>
                                    </p:animScale>
                                    <p:animScale>
                                      <p:cBhvr>
                                        <p:cTn id="128" dur="166" decel="50000">
                                          <p:stCondLst>
                                            <p:cond delay="1338"/>
                                          </p:stCondLst>
                                        </p:cTn>
                                        <p:tgtEl>
                                          <p:spTgt spid="15"/>
                                        </p:tgtEl>
                                      </p:cBhvr>
                                      <p:to x="100000" y="100000"/>
                                    </p:animScale>
                                    <p:animScale>
                                      <p:cBhvr>
                                        <p:cTn id="129" dur="26">
                                          <p:stCondLst>
                                            <p:cond delay="1642"/>
                                          </p:stCondLst>
                                        </p:cTn>
                                        <p:tgtEl>
                                          <p:spTgt spid="15"/>
                                        </p:tgtEl>
                                      </p:cBhvr>
                                      <p:to x="100000" y="90000"/>
                                    </p:animScale>
                                    <p:animScale>
                                      <p:cBhvr>
                                        <p:cTn id="130" dur="166" decel="50000">
                                          <p:stCondLst>
                                            <p:cond delay="1668"/>
                                          </p:stCondLst>
                                        </p:cTn>
                                        <p:tgtEl>
                                          <p:spTgt spid="15"/>
                                        </p:tgtEl>
                                      </p:cBhvr>
                                      <p:to x="100000" y="100000"/>
                                    </p:animScale>
                                    <p:animScale>
                                      <p:cBhvr>
                                        <p:cTn id="131" dur="26">
                                          <p:stCondLst>
                                            <p:cond delay="1808"/>
                                          </p:stCondLst>
                                        </p:cTn>
                                        <p:tgtEl>
                                          <p:spTgt spid="15"/>
                                        </p:tgtEl>
                                      </p:cBhvr>
                                      <p:to x="100000" y="95000"/>
                                    </p:animScale>
                                    <p:animScale>
                                      <p:cBhvr>
                                        <p:cTn id="132" dur="166" decel="50000">
                                          <p:stCondLst>
                                            <p:cond delay="1834"/>
                                          </p:stCondLst>
                                        </p:cTn>
                                        <p:tgtEl>
                                          <p:spTgt spid="15"/>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16"/>
                                        </p:tgtEl>
                                        <p:attrNameLst>
                                          <p:attrName>style.visibility</p:attrName>
                                        </p:attrNameLst>
                                      </p:cBhvr>
                                      <p:to>
                                        <p:strVal val="visible"/>
                                      </p:to>
                                    </p:set>
                                    <p:animEffect transition="in" filter="fade">
                                      <p:cBhvr>
                                        <p:cTn id="137" dur="1000"/>
                                        <p:tgtEl>
                                          <p:spTgt spid="16"/>
                                        </p:tgtEl>
                                      </p:cBhvr>
                                    </p:animEffect>
                                    <p:anim calcmode="lin" valueType="num">
                                      <p:cBhvr>
                                        <p:cTn id="138" dur="1000" fill="hold"/>
                                        <p:tgtEl>
                                          <p:spTgt spid="16"/>
                                        </p:tgtEl>
                                        <p:attrNameLst>
                                          <p:attrName>ppt_x</p:attrName>
                                        </p:attrNameLst>
                                      </p:cBhvr>
                                      <p:tavLst>
                                        <p:tav tm="0">
                                          <p:val>
                                            <p:strVal val="#ppt_x"/>
                                          </p:val>
                                        </p:tav>
                                        <p:tav tm="100000">
                                          <p:val>
                                            <p:strVal val="#ppt_x"/>
                                          </p:val>
                                        </p:tav>
                                      </p:tavLst>
                                    </p:anim>
                                    <p:anim calcmode="lin" valueType="num">
                                      <p:cBhvr>
                                        <p:cTn id="1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10" grpId="0"/>
      <p:bldP spid="12" grpId="0"/>
      <p:bldP spid="13"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2" y="277433"/>
            <a:ext cx="9905998" cy="1478570"/>
          </a:xfrm>
        </p:spPr>
        <p:txBody>
          <a:bodyPr>
            <a:normAutofit/>
          </a:bodyPr>
          <a:lstStyle/>
          <a:p>
            <a:r>
              <a:rPr lang="fr-FR" sz="4800" dirty="0">
                <a:solidFill>
                  <a:schemeClr val="bg2"/>
                </a:solidFill>
                <a:effectLst>
                  <a:outerShdw blurRad="38100" dist="38100" dir="2700000" algn="tl">
                    <a:srgbClr val="000000">
                      <a:alpha val="43137"/>
                    </a:srgbClr>
                  </a:outerShdw>
                </a:effectLst>
                <a:latin typeface="Castellar" panose="020A0402060406010301" pitchFamily="18" charset="0"/>
              </a:rPr>
              <a:t>Git and GitHub</a:t>
            </a:r>
            <a:endParaRPr lang="en-US" sz="4800" dirty="0">
              <a:solidFill>
                <a:schemeClr val="bg2"/>
              </a:solidFill>
              <a:effectLst>
                <a:outerShdw blurRad="38100" dist="38100" dir="2700000" algn="tl">
                  <a:srgbClr val="000000">
                    <a:alpha val="43137"/>
                  </a:srgbClr>
                </a:outerShdw>
              </a:effectLst>
              <a:latin typeface="Castellar" panose="020A0402060406010301" pitchFamily="18" charset="0"/>
            </a:endParaRPr>
          </a:p>
        </p:txBody>
      </p:sp>
      <p:sp>
        <p:nvSpPr>
          <p:cNvPr id="10" name="Rectangle 9"/>
          <p:cNvSpPr/>
          <p:nvPr/>
        </p:nvSpPr>
        <p:spPr>
          <a:xfrm>
            <a:off x="1053653" y="1442497"/>
            <a:ext cx="3648977" cy="923330"/>
          </a:xfrm>
          <a:prstGeom prst="rect">
            <a:avLst/>
          </a:prstGeom>
        </p:spPr>
        <p:txBody>
          <a:bodyPr wrap="square">
            <a:spAutoFit/>
          </a:bodyPr>
          <a:lstStyle/>
          <a:p>
            <a:pPr marL="685800" indent="-685800">
              <a:buFont typeface="Wingdings" panose="05000000000000000000" pitchFamily="2" charset="2"/>
              <a:buChar char="Ø"/>
            </a:pPr>
            <a:r>
              <a:rPr lang="en-US" sz="5400" b="1"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Git</a:t>
            </a:r>
            <a:endParaRPr lang="en-US" sz="5400"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770" y="1525471"/>
            <a:ext cx="812698" cy="812698"/>
          </a:xfrm>
          <a:prstGeom prst="rect">
            <a:avLst/>
          </a:prstGeom>
        </p:spPr>
      </p:pic>
      <p:sp>
        <p:nvSpPr>
          <p:cNvPr id="12" name="Rectangle 11"/>
          <p:cNvSpPr/>
          <p:nvPr/>
        </p:nvSpPr>
        <p:spPr>
          <a:xfrm>
            <a:off x="1428067" y="2338169"/>
            <a:ext cx="4588105" cy="1569660"/>
          </a:xfrm>
          <a:prstGeom prst="rect">
            <a:avLst/>
          </a:prstGeom>
        </p:spPr>
        <p:txBody>
          <a:bodyPr wrap="square">
            <a:spAutoFit/>
          </a:bodyPr>
          <a:lstStyle/>
          <a:p>
            <a:r>
              <a:rPr lang="en-US" sz="2400" dirty="0"/>
              <a:t>Git is a distributed version control system used for tracking changes in source code during software development.</a:t>
            </a:r>
          </a:p>
        </p:txBody>
      </p:sp>
      <p:sp>
        <p:nvSpPr>
          <p:cNvPr id="13" name="Rectangle 12"/>
          <p:cNvSpPr/>
          <p:nvPr/>
        </p:nvSpPr>
        <p:spPr>
          <a:xfrm>
            <a:off x="6627139" y="1442497"/>
            <a:ext cx="3411511" cy="923330"/>
          </a:xfrm>
          <a:prstGeom prst="rect">
            <a:avLst/>
          </a:prstGeom>
        </p:spPr>
        <p:txBody>
          <a:bodyPr wrap="none">
            <a:spAutoFit/>
          </a:bodyPr>
          <a:lstStyle/>
          <a:p>
            <a:pPr marL="685800" indent="-685800">
              <a:buFont typeface="Wingdings" panose="05000000000000000000" pitchFamily="2" charset="2"/>
              <a:buChar char="Ø"/>
            </a:pPr>
            <a:r>
              <a:rPr lang="en-US" sz="5400" b="1"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GitHub</a:t>
            </a:r>
            <a:endParaRPr lang="en-US" sz="5400"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4712" y="1525471"/>
            <a:ext cx="812698" cy="812698"/>
          </a:xfrm>
          <a:prstGeom prst="rect">
            <a:avLst/>
          </a:prstGeom>
        </p:spPr>
      </p:pic>
      <p:sp>
        <p:nvSpPr>
          <p:cNvPr id="16" name="Rectangle 15"/>
          <p:cNvSpPr/>
          <p:nvPr/>
        </p:nvSpPr>
        <p:spPr>
          <a:xfrm>
            <a:off x="6911747" y="2338169"/>
            <a:ext cx="4816462" cy="1938992"/>
          </a:xfrm>
          <a:prstGeom prst="rect">
            <a:avLst/>
          </a:prstGeom>
        </p:spPr>
        <p:txBody>
          <a:bodyPr wrap="square">
            <a:spAutoFit/>
          </a:bodyPr>
          <a:lstStyle/>
          <a:p>
            <a:r>
              <a:rPr lang="en-US" sz="2400" dirty="0"/>
              <a:t>GitHub is a web-based platform that utilizes Git for version control, providing a collaborative environment for developers to host, share, and manage code repositories</a:t>
            </a:r>
          </a:p>
        </p:txBody>
      </p:sp>
      <p:sp>
        <p:nvSpPr>
          <p:cNvPr id="17" name="Rectangle 16"/>
          <p:cNvSpPr/>
          <p:nvPr/>
        </p:nvSpPr>
        <p:spPr>
          <a:xfrm>
            <a:off x="1141412" y="4277161"/>
            <a:ext cx="9695283" cy="1073820"/>
          </a:xfrm>
          <a:prstGeom prst="rect">
            <a:avLst/>
          </a:prstGeom>
        </p:spPr>
        <p:txBody>
          <a:bodyPr wrap="none">
            <a:spAutoFit/>
          </a:bodyPr>
          <a:lstStyle/>
          <a:p>
            <a:pPr marL="457200" indent="-457200" algn="ctr">
              <a:lnSpc>
                <a:spcPct val="101000"/>
              </a:lnSpc>
              <a:spcBef>
                <a:spcPts val="500"/>
              </a:spcBef>
              <a:spcAft>
                <a:spcPts val="500"/>
              </a:spcAft>
              <a:buFont typeface="Wingdings" panose="05000000000000000000" pitchFamily="2" charset="2"/>
              <a:buChar char="Ø"/>
            </a:pPr>
            <a:r>
              <a:rPr lang="en-US" sz="3600" b="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rPr>
              <a:t>Git vs GitHub: What's the Difference?</a:t>
            </a:r>
          </a:p>
          <a:p>
            <a:pPr marL="457200" indent="-457200" algn="ctr">
              <a:lnSpc>
                <a:spcPct val="101000"/>
              </a:lnSpc>
              <a:spcBef>
                <a:spcPts val="500"/>
              </a:spcBef>
              <a:spcAft>
                <a:spcPts val="500"/>
              </a:spcAft>
              <a:buFont typeface="Wingdings" panose="05000000000000000000" pitchFamily="2" charset="2"/>
              <a:buChar char="Ø"/>
            </a:pPr>
            <a:endParaRPr lang="en-US" sz="20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endParaRPr>
          </a:p>
        </p:txBody>
      </p:sp>
      <p:sp>
        <p:nvSpPr>
          <p:cNvPr id="18" name="Rectangle 17"/>
          <p:cNvSpPr/>
          <p:nvPr/>
        </p:nvSpPr>
        <p:spPr>
          <a:xfrm>
            <a:off x="1219200" y="4886985"/>
            <a:ext cx="10624458" cy="1569660"/>
          </a:xfrm>
          <a:prstGeom prst="rect">
            <a:avLst/>
          </a:prstGeom>
        </p:spPr>
        <p:txBody>
          <a:bodyPr wrap="square">
            <a:spAutoFit/>
          </a:bodyPr>
          <a:lstStyle/>
          <a:p>
            <a:r>
              <a:rPr lang="en-US" sz="2400" dirty="0"/>
              <a:t>Git is a version control system that allows developers to track changes in their code. GitHub is a web-based hosting service for git repositories. In simple terms, you can use git without Github, but you cannot use GitHub without Git. Take note of the following illustration for further information on the distinctions between the two</a:t>
            </a:r>
          </a:p>
        </p:txBody>
      </p:sp>
    </p:spTree>
    <p:extLst>
      <p:ext uri="{BB962C8B-B14F-4D97-AF65-F5344CB8AC3E}">
        <p14:creationId xmlns:p14="http://schemas.microsoft.com/office/powerpoint/2010/main" val="23078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80">
                                          <p:stCondLst>
                                            <p:cond delay="0"/>
                                          </p:stCondLst>
                                        </p:cTn>
                                        <p:tgtEl>
                                          <p:spTgt spid="11"/>
                                        </p:tgtEl>
                                      </p:cBhvr>
                                    </p:animEffect>
                                    <p:anim calcmode="lin" valueType="num">
                                      <p:cBhvr>
                                        <p:cTn id="1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3" dur="26">
                                          <p:stCondLst>
                                            <p:cond delay="650"/>
                                          </p:stCondLst>
                                        </p:cTn>
                                        <p:tgtEl>
                                          <p:spTgt spid="11"/>
                                        </p:tgtEl>
                                      </p:cBhvr>
                                      <p:to x="100000" y="60000"/>
                                    </p:animScale>
                                    <p:animScale>
                                      <p:cBhvr>
                                        <p:cTn id="24" dur="166" decel="50000">
                                          <p:stCondLst>
                                            <p:cond delay="676"/>
                                          </p:stCondLst>
                                        </p:cTn>
                                        <p:tgtEl>
                                          <p:spTgt spid="11"/>
                                        </p:tgtEl>
                                      </p:cBhvr>
                                      <p:to x="100000" y="100000"/>
                                    </p:animScale>
                                    <p:animScale>
                                      <p:cBhvr>
                                        <p:cTn id="25" dur="26">
                                          <p:stCondLst>
                                            <p:cond delay="1312"/>
                                          </p:stCondLst>
                                        </p:cTn>
                                        <p:tgtEl>
                                          <p:spTgt spid="11"/>
                                        </p:tgtEl>
                                      </p:cBhvr>
                                      <p:to x="100000" y="80000"/>
                                    </p:animScale>
                                    <p:animScale>
                                      <p:cBhvr>
                                        <p:cTn id="26" dur="166" decel="50000">
                                          <p:stCondLst>
                                            <p:cond delay="1338"/>
                                          </p:stCondLst>
                                        </p:cTn>
                                        <p:tgtEl>
                                          <p:spTgt spid="11"/>
                                        </p:tgtEl>
                                      </p:cBhvr>
                                      <p:to x="100000" y="100000"/>
                                    </p:animScale>
                                    <p:animScale>
                                      <p:cBhvr>
                                        <p:cTn id="27" dur="26">
                                          <p:stCondLst>
                                            <p:cond delay="1642"/>
                                          </p:stCondLst>
                                        </p:cTn>
                                        <p:tgtEl>
                                          <p:spTgt spid="11"/>
                                        </p:tgtEl>
                                      </p:cBhvr>
                                      <p:to x="100000" y="90000"/>
                                    </p:animScale>
                                    <p:animScale>
                                      <p:cBhvr>
                                        <p:cTn id="28" dur="166" decel="50000">
                                          <p:stCondLst>
                                            <p:cond delay="1668"/>
                                          </p:stCondLst>
                                        </p:cTn>
                                        <p:tgtEl>
                                          <p:spTgt spid="11"/>
                                        </p:tgtEl>
                                      </p:cBhvr>
                                      <p:to x="100000" y="100000"/>
                                    </p:animScale>
                                    <p:animScale>
                                      <p:cBhvr>
                                        <p:cTn id="29" dur="26">
                                          <p:stCondLst>
                                            <p:cond delay="1808"/>
                                          </p:stCondLst>
                                        </p:cTn>
                                        <p:tgtEl>
                                          <p:spTgt spid="11"/>
                                        </p:tgtEl>
                                      </p:cBhvr>
                                      <p:to x="100000" y="95000"/>
                                    </p:animScale>
                                    <p:animScale>
                                      <p:cBhvr>
                                        <p:cTn id="30" dur="166" decel="50000">
                                          <p:stCondLst>
                                            <p:cond delay="1834"/>
                                          </p:stCondLst>
                                        </p:cTn>
                                        <p:tgtEl>
                                          <p:spTgt spid="11"/>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wheel(1)">
                                      <p:cBhvr>
                                        <p:cTn id="42" dur="2000"/>
                                        <p:tgtEl>
                                          <p:spTgt spid="1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80">
                                          <p:stCondLst>
                                            <p:cond delay="0"/>
                                          </p:stCondLst>
                                        </p:cTn>
                                        <p:tgtEl>
                                          <p:spTgt spid="15"/>
                                        </p:tgtEl>
                                      </p:cBhvr>
                                    </p:animEffect>
                                    <p:anim calcmode="lin" valueType="num">
                                      <p:cBhvr>
                                        <p:cTn id="4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3" dur="26">
                                          <p:stCondLst>
                                            <p:cond delay="650"/>
                                          </p:stCondLst>
                                        </p:cTn>
                                        <p:tgtEl>
                                          <p:spTgt spid="15"/>
                                        </p:tgtEl>
                                      </p:cBhvr>
                                      <p:to x="100000" y="60000"/>
                                    </p:animScale>
                                    <p:animScale>
                                      <p:cBhvr>
                                        <p:cTn id="54" dur="166" decel="50000">
                                          <p:stCondLst>
                                            <p:cond delay="676"/>
                                          </p:stCondLst>
                                        </p:cTn>
                                        <p:tgtEl>
                                          <p:spTgt spid="15"/>
                                        </p:tgtEl>
                                      </p:cBhvr>
                                      <p:to x="100000" y="100000"/>
                                    </p:animScale>
                                    <p:animScale>
                                      <p:cBhvr>
                                        <p:cTn id="55" dur="26">
                                          <p:stCondLst>
                                            <p:cond delay="1312"/>
                                          </p:stCondLst>
                                        </p:cTn>
                                        <p:tgtEl>
                                          <p:spTgt spid="15"/>
                                        </p:tgtEl>
                                      </p:cBhvr>
                                      <p:to x="100000" y="80000"/>
                                    </p:animScale>
                                    <p:animScale>
                                      <p:cBhvr>
                                        <p:cTn id="56" dur="166" decel="50000">
                                          <p:stCondLst>
                                            <p:cond delay="1338"/>
                                          </p:stCondLst>
                                        </p:cTn>
                                        <p:tgtEl>
                                          <p:spTgt spid="15"/>
                                        </p:tgtEl>
                                      </p:cBhvr>
                                      <p:to x="100000" y="100000"/>
                                    </p:animScale>
                                    <p:animScale>
                                      <p:cBhvr>
                                        <p:cTn id="57" dur="26">
                                          <p:stCondLst>
                                            <p:cond delay="1642"/>
                                          </p:stCondLst>
                                        </p:cTn>
                                        <p:tgtEl>
                                          <p:spTgt spid="15"/>
                                        </p:tgtEl>
                                      </p:cBhvr>
                                      <p:to x="100000" y="90000"/>
                                    </p:animScale>
                                    <p:animScale>
                                      <p:cBhvr>
                                        <p:cTn id="58" dur="166" decel="50000">
                                          <p:stCondLst>
                                            <p:cond delay="1668"/>
                                          </p:stCondLst>
                                        </p:cTn>
                                        <p:tgtEl>
                                          <p:spTgt spid="15"/>
                                        </p:tgtEl>
                                      </p:cBhvr>
                                      <p:to x="100000" y="100000"/>
                                    </p:animScale>
                                    <p:animScale>
                                      <p:cBhvr>
                                        <p:cTn id="59" dur="26">
                                          <p:stCondLst>
                                            <p:cond delay="1808"/>
                                          </p:stCondLst>
                                        </p:cTn>
                                        <p:tgtEl>
                                          <p:spTgt spid="15"/>
                                        </p:tgtEl>
                                      </p:cBhvr>
                                      <p:to x="100000" y="95000"/>
                                    </p:animScale>
                                    <p:animScale>
                                      <p:cBhvr>
                                        <p:cTn id="60" dur="166" decel="50000">
                                          <p:stCondLst>
                                            <p:cond delay="1834"/>
                                          </p:stCondLst>
                                        </p:cTn>
                                        <p:tgtEl>
                                          <p:spTgt spid="15"/>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6">
                                            <p:txEl>
                                              <p:pRg st="0" end="0"/>
                                            </p:txEl>
                                          </p:spTgt>
                                        </p:tgtEl>
                                        <p:attrNameLst>
                                          <p:attrName>style.visibility</p:attrName>
                                        </p:attrNameLst>
                                      </p:cBhvr>
                                      <p:to>
                                        <p:strVal val="visible"/>
                                      </p:to>
                                    </p:set>
                                    <p:animEffect transition="in" filter="fade">
                                      <p:cBhvr>
                                        <p:cTn id="65" dur="1000"/>
                                        <p:tgtEl>
                                          <p:spTgt spid="16">
                                            <p:txEl>
                                              <p:pRg st="0" end="0"/>
                                            </p:txEl>
                                          </p:spTgt>
                                        </p:tgtEl>
                                      </p:cBhvr>
                                    </p:animEffect>
                                    <p:anim calcmode="lin" valueType="num">
                                      <p:cBhvr>
                                        <p:cTn id="6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750"/>
                                        <p:tgtEl>
                                          <p:spTgt spid="17"/>
                                        </p:tgtEl>
                                      </p:cBhvr>
                                    </p:animEffect>
                                    <p:anim calcmode="lin" valueType="num">
                                      <p:cBhvr>
                                        <p:cTn id="73" dur="750" fill="hold"/>
                                        <p:tgtEl>
                                          <p:spTgt spid="17"/>
                                        </p:tgtEl>
                                        <p:attrNameLst>
                                          <p:attrName>ppt_w</p:attrName>
                                        </p:attrNameLst>
                                      </p:cBhvr>
                                      <p:tavLst>
                                        <p:tav tm="0" fmla="#ppt_w*sin(2.5*pi*$)">
                                          <p:val>
                                            <p:fltVal val="0"/>
                                          </p:val>
                                        </p:tav>
                                        <p:tav tm="100000">
                                          <p:val>
                                            <p:fltVal val="1"/>
                                          </p:val>
                                        </p:tav>
                                      </p:tavLst>
                                    </p:anim>
                                    <p:anim calcmode="lin" valueType="num">
                                      <p:cBhvr>
                                        <p:cTn id="74" dur="75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2" y="291947"/>
            <a:ext cx="9905998" cy="1478570"/>
          </a:xfrm>
        </p:spPr>
        <p:txBody>
          <a:bodyPr>
            <a:normAutofit/>
          </a:bodyPr>
          <a:lstStyle/>
          <a:p>
            <a:r>
              <a:rPr lang="fr-FR" sz="4800" dirty="0">
                <a:solidFill>
                  <a:schemeClr val="bg2"/>
                </a:solidFill>
                <a:effectLst>
                  <a:outerShdw blurRad="38100" dist="38100" dir="2700000" algn="tl">
                    <a:srgbClr val="000000">
                      <a:alpha val="43137"/>
                    </a:srgbClr>
                  </a:outerShdw>
                </a:effectLst>
                <a:latin typeface="Castellar" panose="020A0402060406010301" pitchFamily="18" charset="0"/>
              </a:rPr>
              <a:t>Conclusion</a:t>
            </a:r>
            <a:endParaRPr lang="en-US" sz="4800" dirty="0">
              <a:solidFill>
                <a:schemeClr val="bg2"/>
              </a:solidFill>
              <a:effectLst>
                <a:outerShdw blurRad="38100" dist="38100" dir="2700000" algn="tl">
                  <a:srgbClr val="000000">
                    <a:alpha val="43137"/>
                  </a:srgbClr>
                </a:outerShdw>
              </a:effectLst>
              <a:latin typeface="Castellar" panose="020A0402060406010301" pitchFamily="18" charset="0"/>
            </a:endParaRPr>
          </a:p>
        </p:txBody>
      </p:sp>
      <p:sp>
        <p:nvSpPr>
          <p:cNvPr id="3" name="Espace réservé du contenu 2"/>
          <p:cNvSpPr>
            <a:spLocks noGrp="1"/>
          </p:cNvSpPr>
          <p:nvPr>
            <p:ph idx="1"/>
          </p:nvPr>
        </p:nvSpPr>
        <p:spPr>
          <a:xfrm>
            <a:off x="1409927" y="1472973"/>
            <a:ext cx="9905999" cy="3541714"/>
          </a:xfrm>
        </p:spPr>
        <p:txBody>
          <a:bodyPr>
            <a:noAutofit/>
          </a:bodyPr>
          <a:lstStyle/>
          <a:p>
            <a:pPr marL="0" indent="0">
              <a:buNone/>
            </a:pPr>
            <a:r>
              <a:rPr lang="en-US" sz="2800" dirty="0" smtClean="0"/>
              <a:t>Finaly, </a:t>
            </a:r>
            <a:r>
              <a:rPr lang="en-US" sz="2800" dirty="0"/>
              <a:t>Information and Communication Technologies, along with technologies like Google services, Microsoft tools, </a:t>
            </a:r>
            <a:r>
              <a:rPr lang="en-US" sz="2800" dirty="0" err="1"/>
              <a:t>Git</a:t>
            </a:r>
            <a:r>
              <a:rPr lang="en-US" sz="2800" dirty="0"/>
              <a:t>, and GitHub, are shaping the way we communicate. </a:t>
            </a:r>
            <a:endParaRPr lang="en-US" sz="2800" dirty="0" smtClean="0"/>
          </a:p>
          <a:p>
            <a:pPr marL="0" indent="0">
              <a:buNone/>
            </a:pPr>
            <a:r>
              <a:rPr lang="en-US" sz="2800" dirty="0"/>
              <a:t>The continuous evolution of these technologies empowers individuals and organizations to thrive in the digital era</a:t>
            </a:r>
            <a:r>
              <a:rPr lang="en-US" sz="2800" dirty="0" smtClean="0"/>
              <a:t>.</a:t>
            </a:r>
          </a:p>
          <a:p>
            <a:pPr marL="0" indent="0">
              <a:buNone/>
            </a:pPr>
            <a:r>
              <a:rPr lang="en-US" sz="2800" dirty="0"/>
              <a:t>informed about the latest advancements in TIC and leveraging these tools will be crucial for success in an increasingly connected and technologically-driven world.</a:t>
            </a:r>
          </a:p>
          <a:p>
            <a:pPr marL="0" indent="0">
              <a:buNone/>
            </a:pPr>
            <a:endParaRPr lang="en-US" sz="2800" dirty="0"/>
          </a:p>
        </p:txBody>
      </p:sp>
    </p:spTree>
    <p:extLst>
      <p:ext uri="{BB962C8B-B14F-4D97-AF65-F5344CB8AC3E}">
        <p14:creationId xmlns:p14="http://schemas.microsoft.com/office/powerpoint/2010/main" val="2875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Ion</Template>
  <TotalTime>320</TotalTime>
  <Words>487</Words>
  <Application>Microsoft Office PowerPoint</Application>
  <PresentationFormat>Grand écran</PresentationFormat>
  <Paragraphs>53</Paragraphs>
  <Slides>8</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8</vt:i4>
      </vt:variant>
    </vt:vector>
  </HeadingPairs>
  <TitlesOfParts>
    <vt:vector size="18" baseType="lpstr">
      <vt:lpstr>Arial</vt:lpstr>
      <vt:lpstr>Bookman Old Style</vt:lpstr>
      <vt:lpstr>Calibri</vt:lpstr>
      <vt:lpstr>Castellar</vt:lpstr>
      <vt:lpstr>inherit</vt:lpstr>
      <vt:lpstr>Times New Roman</vt:lpstr>
      <vt:lpstr>Trebuchet MS</vt:lpstr>
      <vt:lpstr>Tw Cen MT</vt:lpstr>
      <vt:lpstr>Wingdings</vt:lpstr>
      <vt:lpstr>Circuit</vt:lpstr>
      <vt:lpstr>Final Project (TIC)</vt:lpstr>
      <vt:lpstr>plan</vt:lpstr>
      <vt:lpstr>Introduction to (TIC) </vt:lpstr>
      <vt:lpstr>Présentation PowerPoint</vt:lpstr>
      <vt:lpstr>Google Services </vt:lpstr>
      <vt:lpstr>Microsoft Tools </vt:lpstr>
      <vt:lpstr>Git and GitHub</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(TIC)</dc:title>
  <dc:creator>Windows User</dc:creator>
  <cp:lastModifiedBy>Windows User</cp:lastModifiedBy>
  <cp:revision>28</cp:revision>
  <dcterms:created xsi:type="dcterms:W3CDTF">2023-12-29T04:50:22Z</dcterms:created>
  <dcterms:modified xsi:type="dcterms:W3CDTF">2023-12-30T06:37:13Z</dcterms:modified>
  <cp:contentStatus/>
</cp:coreProperties>
</file>